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8" d="100"/>
          <a:sy n="58" d="100"/>
        </p:scale>
        <p:origin x="400" y="6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40677" y="408306"/>
            <a:ext cx="9733280" cy="812165"/>
          </a:xfrm>
          <a:prstGeom prst="rect">
            <a:avLst/>
          </a:prstGeom>
        </p:spPr>
        <p:txBody>
          <a:bodyPr wrap="square" lIns="0" tIns="0" rIns="0" bIns="0">
            <a:spAutoFit/>
          </a:bodyPr>
          <a:lstStyle>
            <a:lvl1pPr>
              <a:defRPr sz="3250" b="0" i="0">
                <a:solidFill>
                  <a:schemeClr val="bg1"/>
                </a:solidFill>
                <a:latin typeface="Calibri"/>
                <a:cs typeface="Calibri"/>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4300" b="0" i="0">
                <a:solidFill>
                  <a:schemeClr val="bg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5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4300" b="0" i="0">
                <a:solidFill>
                  <a:schemeClr val="bg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7999" cy="10286999"/>
          </a:xfrm>
          <a:prstGeom prst="rect">
            <a:avLst/>
          </a:prstGeom>
        </p:spPr>
      </p:pic>
      <p:pic>
        <p:nvPicPr>
          <p:cNvPr id="17" name="bg object 17"/>
          <p:cNvPicPr/>
          <p:nvPr/>
        </p:nvPicPr>
        <p:blipFill>
          <a:blip r:embed="rId3" cstate="print"/>
          <a:stretch>
            <a:fillRect/>
          </a:stretch>
        </p:blipFill>
        <p:spPr>
          <a:xfrm>
            <a:off x="15339604" y="0"/>
            <a:ext cx="2948395" cy="1657787"/>
          </a:xfrm>
          <a:prstGeom prst="rect">
            <a:avLst/>
          </a:prstGeom>
        </p:spPr>
      </p:pic>
      <p:pic>
        <p:nvPicPr>
          <p:cNvPr id="18" name="bg object 18"/>
          <p:cNvPicPr/>
          <p:nvPr/>
        </p:nvPicPr>
        <p:blipFill>
          <a:blip r:embed="rId4" cstate="print"/>
          <a:stretch>
            <a:fillRect/>
          </a:stretch>
        </p:blipFill>
        <p:spPr>
          <a:xfrm>
            <a:off x="15789969" y="7910109"/>
            <a:ext cx="1465257" cy="1417845"/>
          </a:xfrm>
          <a:prstGeom prst="rect">
            <a:avLst/>
          </a:prstGeom>
        </p:spPr>
      </p:pic>
      <p:sp>
        <p:nvSpPr>
          <p:cNvPr id="2" name="Holder 2"/>
          <p:cNvSpPr>
            <a:spLocks noGrp="1"/>
          </p:cNvSpPr>
          <p:nvPr>
            <p:ph type="title"/>
          </p:nvPr>
        </p:nvSpPr>
        <p:spPr/>
        <p:txBody>
          <a:bodyPr lIns="0" tIns="0" rIns="0" bIns="0"/>
          <a:lstStyle>
            <a:lvl1pPr>
              <a:defRPr sz="3250" b="0" i="0">
                <a:solidFill>
                  <a:schemeClr val="bg1"/>
                </a:solidFill>
                <a:latin typeface="Calibri"/>
                <a:cs typeface="Calibri"/>
              </a:defRPr>
            </a:lvl1pPr>
          </a:lstStyle>
          <a:p>
            <a:endParaRPr/>
          </a:p>
        </p:txBody>
      </p:sp>
      <p:sp>
        <p:nvSpPr>
          <p:cNvPr id="3" name="Holder 3"/>
          <p:cNvSpPr>
            <a:spLocks noGrp="1"/>
          </p:cNvSpPr>
          <p:nvPr>
            <p:ph sz="half" idx="2"/>
          </p:nvPr>
        </p:nvSpPr>
        <p:spPr>
          <a:xfrm>
            <a:off x="1052331" y="1803768"/>
            <a:ext cx="7274559" cy="5707380"/>
          </a:xfrm>
          <a:prstGeom prst="rect">
            <a:avLst/>
          </a:prstGeom>
        </p:spPr>
        <p:txBody>
          <a:bodyPr wrap="square" lIns="0" tIns="0" rIns="0" bIns="0">
            <a:spAutoFit/>
          </a:bodyPr>
          <a:lstStyle>
            <a:lvl1pPr>
              <a:defRPr sz="5000" b="1" i="0">
                <a:solidFill>
                  <a:srgbClr val="B000E7"/>
                </a:solidFill>
                <a:latin typeface="Arial"/>
                <a:cs typeface="Arial"/>
              </a:defRPr>
            </a:lvl1pPr>
          </a:lstStyle>
          <a:p>
            <a:endParaRPr/>
          </a:p>
        </p:txBody>
      </p:sp>
      <p:sp>
        <p:nvSpPr>
          <p:cNvPr id="4" name="Holder 4"/>
          <p:cNvSpPr>
            <a:spLocks noGrp="1"/>
          </p:cNvSpPr>
          <p:nvPr>
            <p:ph sz="half" idx="3"/>
          </p:nvPr>
        </p:nvSpPr>
        <p:spPr>
          <a:xfrm>
            <a:off x="9874718" y="1803768"/>
            <a:ext cx="8010525" cy="5707380"/>
          </a:xfrm>
          <a:prstGeom prst="rect">
            <a:avLst/>
          </a:prstGeom>
        </p:spPr>
        <p:txBody>
          <a:bodyPr wrap="square" lIns="0" tIns="0" rIns="0" bIns="0">
            <a:spAutoFit/>
          </a:bodyPr>
          <a:lstStyle>
            <a:lvl1pPr>
              <a:defRPr sz="5000" b="1" i="0">
                <a:solidFill>
                  <a:srgbClr val="B000E7"/>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50"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7999" cy="10286999"/>
          </a:xfrm>
          <a:prstGeom prst="rect">
            <a:avLst/>
          </a:prstGeom>
        </p:spPr>
      </p:pic>
      <p:sp>
        <p:nvSpPr>
          <p:cNvPr id="2" name="Holder 2"/>
          <p:cNvSpPr>
            <a:spLocks noGrp="1"/>
          </p:cNvSpPr>
          <p:nvPr>
            <p:ph type="title"/>
          </p:nvPr>
        </p:nvSpPr>
        <p:spPr>
          <a:xfrm>
            <a:off x="876473" y="458514"/>
            <a:ext cx="15123160" cy="4831080"/>
          </a:xfrm>
          <a:prstGeom prst="rect">
            <a:avLst/>
          </a:prstGeom>
        </p:spPr>
        <p:txBody>
          <a:bodyPr wrap="square" lIns="0" tIns="0" rIns="0" bIns="0">
            <a:spAutoFit/>
          </a:bodyPr>
          <a:lstStyle>
            <a:lvl1pPr>
              <a:defRPr sz="3250" b="0" i="0">
                <a:solidFill>
                  <a:schemeClr val="bg1"/>
                </a:solidFill>
                <a:latin typeface="Calibri"/>
                <a:cs typeface="Calibri"/>
              </a:defRPr>
            </a:lvl1pPr>
          </a:lstStyle>
          <a:p>
            <a:endParaRPr/>
          </a:p>
        </p:txBody>
      </p:sp>
      <p:sp>
        <p:nvSpPr>
          <p:cNvPr id="3" name="Holder 3"/>
          <p:cNvSpPr>
            <a:spLocks noGrp="1"/>
          </p:cNvSpPr>
          <p:nvPr>
            <p:ph type="body" idx="1"/>
          </p:nvPr>
        </p:nvSpPr>
        <p:spPr>
          <a:xfrm>
            <a:off x="1678003" y="3487259"/>
            <a:ext cx="14879955" cy="3978275"/>
          </a:xfrm>
          <a:prstGeom prst="rect">
            <a:avLst/>
          </a:prstGeom>
        </p:spPr>
        <p:txBody>
          <a:bodyPr wrap="square" lIns="0" tIns="0" rIns="0" bIns="0">
            <a:spAutoFit/>
          </a:bodyPr>
          <a:lstStyle>
            <a:lvl1pPr>
              <a:defRPr sz="4300" b="0" i="0">
                <a:solidFill>
                  <a:schemeClr val="bg1"/>
                </a:solidFill>
                <a:latin typeface="Calibri"/>
                <a:cs typeface="Calibri"/>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hyperlink" Target="https://github.com/" TargetMode="External"/><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7.jpg"/><Relationship Id="rId5" Type="http://schemas.openxmlformats.org/officeDocument/2006/relationships/image" Target="../media/image15.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jp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61.jpg"/><Relationship Id="rId5" Type="http://schemas.openxmlformats.org/officeDocument/2006/relationships/image" Target="../media/image60.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6.jpg"/><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jp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2.jpg"/><Relationship Id="rId5" Type="http://schemas.openxmlformats.org/officeDocument/2006/relationships/image" Target="../media/image15.png"/><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5.png"/><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8.jpg"/><Relationship Id="rId5" Type="http://schemas.openxmlformats.org/officeDocument/2006/relationships/image" Target="../media/image76.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80.jpg"/><Relationship Id="rId5" Type="http://schemas.openxmlformats.org/officeDocument/2006/relationships/image" Target="../media/image15.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4.jp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3.jpg"/><Relationship Id="rId5" Type="http://schemas.openxmlformats.org/officeDocument/2006/relationships/image" Target="../media/image82.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85.jp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87.jp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89.jp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0.png"/><Relationship Id="rId1" Type="http://schemas.openxmlformats.org/officeDocument/2006/relationships/slideLayout" Target="../slideLayouts/slideLayout4.xml"/><Relationship Id="rId6" Type="http://schemas.openxmlformats.org/officeDocument/2006/relationships/image" Target="../media/image93.jpg"/><Relationship Id="rId5" Type="http://schemas.openxmlformats.org/officeDocument/2006/relationships/image" Target="../media/image92.jpg"/><Relationship Id="rId4" Type="http://schemas.openxmlformats.org/officeDocument/2006/relationships/image" Target="../media/image91.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94.jp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3.png"/><Relationship Id="rId7" Type="http://schemas.openxmlformats.org/officeDocument/2006/relationships/image" Target="../media/image101.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15.png"/><Relationship Id="rId4" Type="http://schemas.openxmlformats.org/officeDocument/2006/relationships/image" Target="../media/image33.png"/><Relationship Id="rId9" Type="http://schemas.openxmlformats.org/officeDocument/2006/relationships/image" Target="../media/image103.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05.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5.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9.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jp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11.png"/><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5.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jp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2.png"/><Relationship Id="rId2" Type="http://schemas.openxmlformats.org/officeDocument/2006/relationships/image" Target="../media/image106.png"/><Relationship Id="rId1" Type="http://schemas.openxmlformats.org/officeDocument/2006/relationships/slideLayout" Target="../slideLayouts/slideLayout4.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22.jpg"/><Relationship Id="rId5" Type="http://schemas.openxmlformats.org/officeDocument/2006/relationships/image" Target="../media/image28.png"/><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8" Type="http://schemas.openxmlformats.org/officeDocument/2006/relationships/image" Target="../media/image126.jpg"/><Relationship Id="rId13" Type="http://schemas.openxmlformats.org/officeDocument/2006/relationships/image" Target="../media/image131.png"/><Relationship Id="rId3" Type="http://schemas.openxmlformats.org/officeDocument/2006/relationships/image" Target="../media/image123.png"/><Relationship Id="rId7" Type="http://schemas.openxmlformats.org/officeDocument/2006/relationships/image" Target="../media/image125.jpg"/><Relationship Id="rId12" Type="http://schemas.openxmlformats.org/officeDocument/2006/relationships/image" Target="../media/image130.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24.jpg"/><Relationship Id="rId11" Type="http://schemas.openxmlformats.org/officeDocument/2006/relationships/image" Target="../media/image129.png"/><Relationship Id="rId5" Type="http://schemas.openxmlformats.org/officeDocument/2006/relationships/image" Target="../media/image15.png"/><Relationship Id="rId10" Type="http://schemas.openxmlformats.org/officeDocument/2006/relationships/image" Target="../media/image128.png"/><Relationship Id="rId4" Type="http://schemas.openxmlformats.org/officeDocument/2006/relationships/image" Target="../media/image28.png"/><Relationship Id="rId9" Type="http://schemas.openxmlformats.org/officeDocument/2006/relationships/image" Target="../media/image127.png"/><Relationship Id="rId14" Type="http://schemas.openxmlformats.org/officeDocument/2006/relationships/image" Target="../media/image132.png"/></Relationships>
</file>

<file path=ppt/slides/_rels/slide3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png"/><Relationship Id="rId7"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35.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png"/><Relationship Id="rId7" Type="http://schemas.openxmlformats.org/officeDocument/2006/relationships/image" Target="../media/image138.jp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37.jpg"/><Relationship Id="rId11" Type="http://schemas.openxmlformats.org/officeDocument/2006/relationships/image" Target="../media/image142.png"/><Relationship Id="rId5" Type="http://schemas.openxmlformats.org/officeDocument/2006/relationships/image" Target="../media/image15.png"/><Relationship Id="rId10" Type="http://schemas.openxmlformats.org/officeDocument/2006/relationships/image" Target="../media/image141.png"/><Relationship Id="rId4" Type="http://schemas.openxmlformats.org/officeDocument/2006/relationships/image" Target="../media/image33.png"/><Relationship Id="rId9" Type="http://schemas.openxmlformats.org/officeDocument/2006/relationships/image" Target="../media/image140.png"/></Relationships>
</file>

<file path=ppt/slides/_rels/slide36.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45.png"/><Relationship Id="rId5" Type="http://schemas.openxmlformats.org/officeDocument/2006/relationships/image" Target="../media/image144.jpg"/><Relationship Id="rId4" Type="http://schemas.openxmlformats.org/officeDocument/2006/relationships/image" Target="../media/image15.png"/><Relationship Id="rId9" Type="http://schemas.openxmlformats.org/officeDocument/2006/relationships/image" Target="../media/image148.png"/></Relationships>
</file>

<file path=ppt/slides/_rels/slide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33.png"/><Relationship Id="rId5" Type="http://schemas.openxmlformats.org/officeDocument/2006/relationships/image" Target="../media/image149.jp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51.jpg"/><Relationship Id="rId4" Type="http://schemas.openxmlformats.org/officeDocument/2006/relationships/image" Target="../media/image133.png"/></Relationships>
</file>

<file path=ppt/slides/_rels/slide3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2.jp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2.png"/><Relationship Id="rId1" Type="http://schemas.openxmlformats.org/officeDocument/2006/relationships/slideLayout" Target="../slideLayouts/slideLayout5.xml"/><Relationship Id="rId6" Type="http://schemas.openxmlformats.org/officeDocument/2006/relationships/image" Target="../media/image154.jpg"/><Relationship Id="rId5" Type="http://schemas.openxmlformats.org/officeDocument/2006/relationships/image" Target="../media/image153.jp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55.jpg"/></Relationships>
</file>

<file path=ppt/slides/_rels/slide4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58.jp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3.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59.jp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3.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21.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3.png"/><Relationship Id="rId1" Type="http://schemas.openxmlformats.org/officeDocument/2006/relationships/slideLayout" Target="../slideLayouts/slideLayout5.xml"/><Relationship Id="rId6" Type="http://schemas.openxmlformats.org/officeDocument/2006/relationships/image" Target="../media/image166.jpg"/><Relationship Id="rId5" Type="http://schemas.openxmlformats.org/officeDocument/2006/relationships/image" Target="../media/image165.png"/><Relationship Id="rId4" Type="http://schemas.openxmlformats.org/officeDocument/2006/relationships/image" Target="../media/image164.png"/></Relationships>
</file>

<file path=ppt/slides/_rels/slide46.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5.png"/><Relationship Id="rId7" Type="http://schemas.openxmlformats.org/officeDocument/2006/relationships/image" Target="../media/image169.png"/><Relationship Id="rId2" Type="http://schemas.openxmlformats.org/officeDocument/2006/relationships/image" Target="../media/image143.png"/><Relationship Id="rId1" Type="http://schemas.openxmlformats.org/officeDocument/2006/relationships/slideLayout" Target="../slideLayouts/slideLayout5.xml"/><Relationship Id="rId6" Type="http://schemas.openxmlformats.org/officeDocument/2006/relationships/image" Target="../media/image168.jpg"/><Relationship Id="rId5" Type="http://schemas.openxmlformats.org/officeDocument/2006/relationships/image" Target="../media/image167.jpg"/><Relationship Id="rId4" Type="http://schemas.openxmlformats.org/officeDocument/2006/relationships/image" Target="../media/image165.png"/><Relationship Id="rId9" Type="http://schemas.openxmlformats.org/officeDocument/2006/relationships/image" Target="../media/image171.png"/></Relationships>
</file>

<file path=ppt/slides/_rels/slide47.xml.rels><?xml version="1.0" encoding="UTF-8" standalone="yes"?>
<Relationships xmlns="http://schemas.openxmlformats.org/package/2006/relationships"><Relationship Id="rId8" Type="http://schemas.openxmlformats.org/officeDocument/2006/relationships/image" Target="../media/image175.jpg"/><Relationship Id="rId3" Type="http://schemas.openxmlformats.org/officeDocument/2006/relationships/image" Target="../media/image15.png"/><Relationship Id="rId7" Type="http://schemas.openxmlformats.org/officeDocument/2006/relationships/image" Target="../media/image174.png"/><Relationship Id="rId2" Type="http://schemas.openxmlformats.org/officeDocument/2006/relationships/image" Target="../media/image143.png"/><Relationship Id="rId1" Type="http://schemas.openxmlformats.org/officeDocument/2006/relationships/slideLayout" Target="../slideLayouts/slideLayout5.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65.png"/><Relationship Id="rId9" Type="http://schemas.openxmlformats.org/officeDocument/2006/relationships/image" Target="../media/image176.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77.jp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5.png"/><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80.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79.jpg"/><Relationship Id="rId5" Type="http://schemas.openxmlformats.org/officeDocument/2006/relationships/image" Target="../media/image178.jpg"/><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1.png"/><Relationship Id="rId1" Type="http://schemas.openxmlformats.org/officeDocument/2006/relationships/slideLayout" Target="../slideLayouts/slideLayout4.xml"/><Relationship Id="rId5" Type="http://schemas.openxmlformats.org/officeDocument/2006/relationships/image" Target="../media/image183.jpg"/><Relationship Id="rId4" Type="http://schemas.openxmlformats.org/officeDocument/2006/relationships/image" Target="../media/image182.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1.png"/><Relationship Id="rId1" Type="http://schemas.openxmlformats.org/officeDocument/2006/relationships/slideLayout" Target="../slideLayouts/slideLayout4.xml"/><Relationship Id="rId5" Type="http://schemas.openxmlformats.org/officeDocument/2006/relationships/image" Target="../media/image185.jpg"/><Relationship Id="rId4" Type="http://schemas.openxmlformats.org/officeDocument/2006/relationships/image" Target="../media/image184.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86.png"/></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89.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88.png"/><Relationship Id="rId5" Type="http://schemas.openxmlformats.org/officeDocument/2006/relationships/image" Target="../media/image187.jpg"/><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0.png"/><Relationship Id="rId1" Type="http://schemas.openxmlformats.org/officeDocument/2006/relationships/slideLayout" Target="../slideLayouts/slideLayout1.xml"/><Relationship Id="rId6" Type="http://schemas.openxmlformats.org/officeDocument/2006/relationships/image" Target="../media/image193.png"/><Relationship Id="rId5" Type="http://schemas.openxmlformats.org/officeDocument/2006/relationships/image" Target="../media/image192.jpg"/><Relationship Id="rId4" Type="http://schemas.openxmlformats.org/officeDocument/2006/relationships/image" Target="../media/image191.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94.jpg"/><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5.png"/><Relationship Id="rId7" Type="http://schemas.openxmlformats.org/officeDocument/2006/relationships/image" Target="../media/image19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96.jpg"/><Relationship Id="rId5" Type="http://schemas.openxmlformats.org/officeDocument/2006/relationships/image" Target="../media/image15.png"/><Relationship Id="rId10" Type="http://schemas.openxmlformats.org/officeDocument/2006/relationships/image" Target="../media/image200.png"/><Relationship Id="rId4" Type="http://schemas.openxmlformats.org/officeDocument/2006/relationships/image" Target="../media/image28.png"/><Relationship Id="rId9" Type="http://schemas.openxmlformats.org/officeDocument/2006/relationships/image" Target="../media/image199.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15.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7.jp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jp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6.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716776"/>
            <a:ext cx="5946587" cy="3570223"/>
          </a:xfrm>
          <a:prstGeom prst="rect">
            <a:avLst/>
          </a:prstGeom>
        </p:spPr>
      </p:pic>
      <p:pic>
        <p:nvPicPr>
          <p:cNvPr id="3" name="object 3"/>
          <p:cNvPicPr/>
          <p:nvPr/>
        </p:nvPicPr>
        <p:blipFill>
          <a:blip r:embed="rId3" cstate="print"/>
          <a:stretch>
            <a:fillRect/>
          </a:stretch>
        </p:blipFill>
        <p:spPr>
          <a:xfrm>
            <a:off x="8523116" y="0"/>
            <a:ext cx="9764883" cy="7436588"/>
          </a:xfrm>
          <a:prstGeom prst="rect">
            <a:avLst/>
          </a:prstGeom>
        </p:spPr>
      </p:pic>
      <p:pic>
        <p:nvPicPr>
          <p:cNvPr id="4" name="object 4"/>
          <p:cNvPicPr/>
          <p:nvPr/>
        </p:nvPicPr>
        <p:blipFill>
          <a:blip r:embed="rId4" cstate="print"/>
          <a:stretch>
            <a:fillRect/>
          </a:stretch>
        </p:blipFill>
        <p:spPr>
          <a:xfrm>
            <a:off x="0" y="0"/>
            <a:ext cx="3086100" cy="2679401"/>
          </a:xfrm>
          <a:prstGeom prst="rect">
            <a:avLst/>
          </a:prstGeom>
        </p:spPr>
      </p:pic>
      <p:pic>
        <p:nvPicPr>
          <p:cNvPr id="5" name="object 5"/>
          <p:cNvPicPr/>
          <p:nvPr/>
        </p:nvPicPr>
        <p:blipFill>
          <a:blip r:embed="rId5" cstate="print"/>
          <a:stretch>
            <a:fillRect/>
          </a:stretch>
        </p:blipFill>
        <p:spPr>
          <a:xfrm>
            <a:off x="10733152" y="6989905"/>
            <a:ext cx="2711485" cy="2711487"/>
          </a:xfrm>
          <a:prstGeom prst="rect">
            <a:avLst/>
          </a:prstGeom>
        </p:spPr>
      </p:pic>
      <p:pic>
        <p:nvPicPr>
          <p:cNvPr id="6" name="object 6"/>
          <p:cNvPicPr/>
          <p:nvPr/>
        </p:nvPicPr>
        <p:blipFill>
          <a:blip r:embed="rId6" cstate="print"/>
          <a:stretch>
            <a:fillRect/>
          </a:stretch>
        </p:blipFill>
        <p:spPr>
          <a:xfrm>
            <a:off x="13876359" y="6989905"/>
            <a:ext cx="4411640" cy="3297094"/>
          </a:xfrm>
          <a:prstGeom prst="rect">
            <a:avLst/>
          </a:prstGeom>
        </p:spPr>
      </p:pic>
      <p:grpSp>
        <p:nvGrpSpPr>
          <p:cNvPr id="7" name="object 7"/>
          <p:cNvGrpSpPr/>
          <p:nvPr/>
        </p:nvGrpSpPr>
        <p:grpSpPr>
          <a:xfrm>
            <a:off x="10769764" y="7026518"/>
            <a:ext cx="2638425" cy="2638425"/>
            <a:chOff x="10769764" y="7026518"/>
            <a:chExt cx="2638425" cy="2638425"/>
          </a:xfrm>
        </p:grpSpPr>
        <p:sp>
          <p:nvSpPr>
            <p:cNvPr id="8" name="object 8"/>
            <p:cNvSpPr/>
            <p:nvPr/>
          </p:nvSpPr>
          <p:spPr>
            <a:xfrm>
              <a:off x="10769764" y="7026518"/>
              <a:ext cx="2638425" cy="2638425"/>
            </a:xfrm>
            <a:custGeom>
              <a:avLst/>
              <a:gdLst/>
              <a:ahLst/>
              <a:cxnLst/>
              <a:rect l="l" t="t" r="r" b="b"/>
              <a:pathLst>
                <a:path w="2638425" h="2638425">
                  <a:moveTo>
                    <a:pt x="1319131" y="2638262"/>
                  </a:moveTo>
                  <a:lnTo>
                    <a:pt x="1270771" y="2637392"/>
                  </a:lnTo>
                  <a:lnTo>
                    <a:pt x="1222850" y="2634802"/>
                  </a:lnTo>
                  <a:lnTo>
                    <a:pt x="1175397" y="2630522"/>
                  </a:lnTo>
                  <a:lnTo>
                    <a:pt x="1128442" y="2624581"/>
                  </a:lnTo>
                  <a:lnTo>
                    <a:pt x="1082015" y="2617009"/>
                  </a:lnTo>
                  <a:lnTo>
                    <a:pt x="1036146" y="2607837"/>
                  </a:lnTo>
                  <a:lnTo>
                    <a:pt x="990865" y="2597093"/>
                  </a:lnTo>
                  <a:lnTo>
                    <a:pt x="946201" y="2584808"/>
                  </a:lnTo>
                  <a:lnTo>
                    <a:pt x="902183" y="2571012"/>
                  </a:lnTo>
                  <a:lnTo>
                    <a:pt x="858843" y="2555734"/>
                  </a:lnTo>
                  <a:lnTo>
                    <a:pt x="816210" y="2539004"/>
                  </a:lnTo>
                  <a:lnTo>
                    <a:pt x="774313" y="2520852"/>
                  </a:lnTo>
                  <a:lnTo>
                    <a:pt x="733183" y="2501308"/>
                  </a:lnTo>
                  <a:lnTo>
                    <a:pt x="692848" y="2480401"/>
                  </a:lnTo>
                  <a:lnTo>
                    <a:pt x="653340" y="2458162"/>
                  </a:lnTo>
                  <a:lnTo>
                    <a:pt x="614688" y="2434620"/>
                  </a:lnTo>
                  <a:lnTo>
                    <a:pt x="576921" y="2409805"/>
                  </a:lnTo>
                  <a:lnTo>
                    <a:pt x="540069" y="2383746"/>
                  </a:lnTo>
                  <a:lnTo>
                    <a:pt x="504163" y="2356475"/>
                  </a:lnTo>
                  <a:lnTo>
                    <a:pt x="469231" y="2328019"/>
                  </a:lnTo>
                  <a:lnTo>
                    <a:pt x="435305" y="2298410"/>
                  </a:lnTo>
                  <a:lnTo>
                    <a:pt x="402413" y="2267676"/>
                  </a:lnTo>
                  <a:lnTo>
                    <a:pt x="370585" y="2235849"/>
                  </a:lnTo>
                  <a:lnTo>
                    <a:pt x="339852" y="2202957"/>
                  </a:lnTo>
                  <a:lnTo>
                    <a:pt x="310243" y="2169030"/>
                  </a:lnTo>
                  <a:lnTo>
                    <a:pt x="281787" y="2134099"/>
                  </a:lnTo>
                  <a:lnTo>
                    <a:pt x="254515" y="2098193"/>
                  </a:lnTo>
                  <a:lnTo>
                    <a:pt x="228457" y="2061341"/>
                  </a:lnTo>
                  <a:lnTo>
                    <a:pt x="203642" y="2023574"/>
                  </a:lnTo>
                  <a:lnTo>
                    <a:pt x="180100" y="1984922"/>
                  </a:lnTo>
                  <a:lnTo>
                    <a:pt x="157860" y="1945413"/>
                  </a:lnTo>
                  <a:lnTo>
                    <a:pt x="136954" y="1905079"/>
                  </a:lnTo>
                  <a:lnTo>
                    <a:pt x="117410" y="1863949"/>
                  </a:lnTo>
                  <a:lnTo>
                    <a:pt x="99258" y="1822052"/>
                  </a:lnTo>
                  <a:lnTo>
                    <a:pt x="82528" y="1779419"/>
                  </a:lnTo>
                  <a:lnTo>
                    <a:pt x="67250" y="1736078"/>
                  </a:lnTo>
                  <a:lnTo>
                    <a:pt x="53453" y="1692061"/>
                  </a:lnTo>
                  <a:lnTo>
                    <a:pt x="41169" y="1647397"/>
                  </a:lnTo>
                  <a:lnTo>
                    <a:pt x="30425" y="1602116"/>
                  </a:lnTo>
                  <a:lnTo>
                    <a:pt x="21252" y="1556246"/>
                  </a:lnTo>
                  <a:lnTo>
                    <a:pt x="13681" y="1509820"/>
                  </a:lnTo>
                  <a:lnTo>
                    <a:pt x="7740" y="1462865"/>
                  </a:lnTo>
                  <a:lnTo>
                    <a:pt x="3460" y="1415412"/>
                  </a:lnTo>
                  <a:lnTo>
                    <a:pt x="869" y="1367491"/>
                  </a:lnTo>
                  <a:lnTo>
                    <a:pt x="0" y="1319131"/>
                  </a:lnTo>
                  <a:lnTo>
                    <a:pt x="869" y="1270771"/>
                  </a:lnTo>
                  <a:lnTo>
                    <a:pt x="3460" y="1222850"/>
                  </a:lnTo>
                  <a:lnTo>
                    <a:pt x="7740" y="1175397"/>
                  </a:lnTo>
                  <a:lnTo>
                    <a:pt x="13681" y="1128442"/>
                  </a:lnTo>
                  <a:lnTo>
                    <a:pt x="21252" y="1082015"/>
                  </a:lnTo>
                  <a:lnTo>
                    <a:pt x="30425" y="1036146"/>
                  </a:lnTo>
                  <a:lnTo>
                    <a:pt x="41169" y="990865"/>
                  </a:lnTo>
                  <a:lnTo>
                    <a:pt x="53453" y="946201"/>
                  </a:lnTo>
                  <a:lnTo>
                    <a:pt x="67250" y="902183"/>
                  </a:lnTo>
                  <a:lnTo>
                    <a:pt x="82528" y="858843"/>
                  </a:lnTo>
                  <a:lnTo>
                    <a:pt x="99258" y="816210"/>
                  </a:lnTo>
                  <a:lnTo>
                    <a:pt x="117410" y="774313"/>
                  </a:lnTo>
                  <a:lnTo>
                    <a:pt x="136954" y="733183"/>
                  </a:lnTo>
                  <a:lnTo>
                    <a:pt x="157860" y="692848"/>
                  </a:lnTo>
                  <a:lnTo>
                    <a:pt x="180100" y="653340"/>
                  </a:lnTo>
                  <a:lnTo>
                    <a:pt x="203642" y="614688"/>
                  </a:lnTo>
                  <a:lnTo>
                    <a:pt x="228457" y="576921"/>
                  </a:lnTo>
                  <a:lnTo>
                    <a:pt x="254515" y="540069"/>
                  </a:lnTo>
                  <a:lnTo>
                    <a:pt x="281787" y="504163"/>
                  </a:lnTo>
                  <a:lnTo>
                    <a:pt x="310243" y="469231"/>
                  </a:lnTo>
                  <a:lnTo>
                    <a:pt x="339852" y="435305"/>
                  </a:lnTo>
                  <a:lnTo>
                    <a:pt x="370585" y="402413"/>
                  </a:lnTo>
                  <a:lnTo>
                    <a:pt x="402413" y="370585"/>
                  </a:lnTo>
                  <a:lnTo>
                    <a:pt x="435305" y="339852"/>
                  </a:lnTo>
                  <a:lnTo>
                    <a:pt x="469231" y="310243"/>
                  </a:lnTo>
                  <a:lnTo>
                    <a:pt x="504163" y="281787"/>
                  </a:lnTo>
                  <a:lnTo>
                    <a:pt x="540069" y="254515"/>
                  </a:lnTo>
                  <a:lnTo>
                    <a:pt x="576921" y="228457"/>
                  </a:lnTo>
                  <a:lnTo>
                    <a:pt x="614688" y="203642"/>
                  </a:lnTo>
                  <a:lnTo>
                    <a:pt x="653340" y="180100"/>
                  </a:lnTo>
                  <a:lnTo>
                    <a:pt x="692848" y="157860"/>
                  </a:lnTo>
                  <a:lnTo>
                    <a:pt x="733183" y="136954"/>
                  </a:lnTo>
                  <a:lnTo>
                    <a:pt x="774313" y="117410"/>
                  </a:lnTo>
                  <a:lnTo>
                    <a:pt x="816210" y="99258"/>
                  </a:lnTo>
                  <a:lnTo>
                    <a:pt x="858843" y="82528"/>
                  </a:lnTo>
                  <a:lnTo>
                    <a:pt x="902183" y="67250"/>
                  </a:lnTo>
                  <a:lnTo>
                    <a:pt x="946201" y="53453"/>
                  </a:lnTo>
                  <a:lnTo>
                    <a:pt x="990865" y="41169"/>
                  </a:lnTo>
                  <a:lnTo>
                    <a:pt x="1036146" y="30425"/>
                  </a:lnTo>
                  <a:lnTo>
                    <a:pt x="1082015" y="21252"/>
                  </a:lnTo>
                  <a:lnTo>
                    <a:pt x="1128442" y="13681"/>
                  </a:lnTo>
                  <a:lnTo>
                    <a:pt x="1175397" y="7740"/>
                  </a:lnTo>
                  <a:lnTo>
                    <a:pt x="1222850" y="3460"/>
                  </a:lnTo>
                  <a:lnTo>
                    <a:pt x="1270771" y="869"/>
                  </a:lnTo>
                  <a:lnTo>
                    <a:pt x="1319131" y="0"/>
                  </a:lnTo>
                  <a:lnTo>
                    <a:pt x="1367491" y="869"/>
                  </a:lnTo>
                  <a:lnTo>
                    <a:pt x="1415412" y="3460"/>
                  </a:lnTo>
                  <a:lnTo>
                    <a:pt x="1462865" y="7740"/>
                  </a:lnTo>
                  <a:lnTo>
                    <a:pt x="1509820" y="13681"/>
                  </a:lnTo>
                  <a:lnTo>
                    <a:pt x="1556247" y="21252"/>
                  </a:lnTo>
                  <a:lnTo>
                    <a:pt x="1602116" y="30425"/>
                  </a:lnTo>
                  <a:lnTo>
                    <a:pt x="1647397" y="41169"/>
                  </a:lnTo>
                  <a:lnTo>
                    <a:pt x="1692062" y="53453"/>
                  </a:lnTo>
                  <a:lnTo>
                    <a:pt x="1736079" y="67250"/>
                  </a:lnTo>
                  <a:lnTo>
                    <a:pt x="1779419" y="82528"/>
                  </a:lnTo>
                  <a:lnTo>
                    <a:pt x="1822052" y="99258"/>
                  </a:lnTo>
                  <a:lnTo>
                    <a:pt x="1863949" y="117410"/>
                  </a:lnTo>
                  <a:lnTo>
                    <a:pt x="1905079" y="136954"/>
                  </a:lnTo>
                  <a:lnTo>
                    <a:pt x="1945414" y="157860"/>
                  </a:lnTo>
                  <a:lnTo>
                    <a:pt x="1984922" y="180100"/>
                  </a:lnTo>
                  <a:lnTo>
                    <a:pt x="2023575" y="203642"/>
                  </a:lnTo>
                  <a:lnTo>
                    <a:pt x="2061341" y="228457"/>
                  </a:lnTo>
                  <a:lnTo>
                    <a:pt x="2098193" y="254515"/>
                  </a:lnTo>
                  <a:lnTo>
                    <a:pt x="2134099" y="281787"/>
                  </a:lnTo>
                  <a:lnTo>
                    <a:pt x="2169031" y="310243"/>
                  </a:lnTo>
                  <a:lnTo>
                    <a:pt x="2202957" y="339852"/>
                  </a:lnTo>
                  <a:lnTo>
                    <a:pt x="2235849" y="370585"/>
                  </a:lnTo>
                  <a:lnTo>
                    <a:pt x="2267677" y="402413"/>
                  </a:lnTo>
                  <a:lnTo>
                    <a:pt x="2298410" y="435305"/>
                  </a:lnTo>
                  <a:lnTo>
                    <a:pt x="2328019" y="469231"/>
                  </a:lnTo>
                  <a:lnTo>
                    <a:pt x="2356475" y="504163"/>
                  </a:lnTo>
                  <a:lnTo>
                    <a:pt x="2383747" y="540069"/>
                  </a:lnTo>
                  <a:lnTo>
                    <a:pt x="2409805" y="576921"/>
                  </a:lnTo>
                  <a:lnTo>
                    <a:pt x="2434620" y="614688"/>
                  </a:lnTo>
                  <a:lnTo>
                    <a:pt x="2458162" y="653340"/>
                  </a:lnTo>
                  <a:lnTo>
                    <a:pt x="2480402" y="692848"/>
                  </a:lnTo>
                  <a:lnTo>
                    <a:pt x="2501308" y="733183"/>
                  </a:lnTo>
                  <a:lnTo>
                    <a:pt x="2520852" y="774313"/>
                  </a:lnTo>
                  <a:lnTo>
                    <a:pt x="2539004" y="816210"/>
                  </a:lnTo>
                  <a:lnTo>
                    <a:pt x="2555734" y="858843"/>
                  </a:lnTo>
                  <a:lnTo>
                    <a:pt x="2571012" y="902183"/>
                  </a:lnTo>
                  <a:lnTo>
                    <a:pt x="2584809" y="946201"/>
                  </a:lnTo>
                  <a:lnTo>
                    <a:pt x="2597093" y="990865"/>
                  </a:lnTo>
                  <a:lnTo>
                    <a:pt x="2607837" y="1036146"/>
                  </a:lnTo>
                  <a:lnTo>
                    <a:pt x="2617009" y="1082015"/>
                  </a:lnTo>
                  <a:lnTo>
                    <a:pt x="2624581" y="1128442"/>
                  </a:lnTo>
                  <a:lnTo>
                    <a:pt x="2630522" y="1175397"/>
                  </a:lnTo>
                  <a:lnTo>
                    <a:pt x="2634802" y="1222850"/>
                  </a:lnTo>
                  <a:lnTo>
                    <a:pt x="2637392" y="1270771"/>
                  </a:lnTo>
                  <a:lnTo>
                    <a:pt x="2638262" y="1319131"/>
                  </a:lnTo>
                  <a:lnTo>
                    <a:pt x="2637392" y="1367491"/>
                  </a:lnTo>
                  <a:lnTo>
                    <a:pt x="2634802" y="1415412"/>
                  </a:lnTo>
                  <a:lnTo>
                    <a:pt x="2630522" y="1462865"/>
                  </a:lnTo>
                  <a:lnTo>
                    <a:pt x="2624581" y="1509820"/>
                  </a:lnTo>
                  <a:lnTo>
                    <a:pt x="2617009" y="1556246"/>
                  </a:lnTo>
                  <a:lnTo>
                    <a:pt x="2607837" y="1602116"/>
                  </a:lnTo>
                  <a:lnTo>
                    <a:pt x="2597093" y="1647397"/>
                  </a:lnTo>
                  <a:lnTo>
                    <a:pt x="2584809" y="1692061"/>
                  </a:lnTo>
                  <a:lnTo>
                    <a:pt x="2571012" y="1736078"/>
                  </a:lnTo>
                  <a:lnTo>
                    <a:pt x="2555734" y="1779419"/>
                  </a:lnTo>
                  <a:lnTo>
                    <a:pt x="2539004" y="1822052"/>
                  </a:lnTo>
                  <a:lnTo>
                    <a:pt x="2520852" y="1863949"/>
                  </a:lnTo>
                  <a:lnTo>
                    <a:pt x="2501308" y="1905079"/>
                  </a:lnTo>
                  <a:lnTo>
                    <a:pt x="2480402" y="1945413"/>
                  </a:lnTo>
                  <a:lnTo>
                    <a:pt x="2458162" y="1984922"/>
                  </a:lnTo>
                  <a:lnTo>
                    <a:pt x="2434620" y="2023574"/>
                  </a:lnTo>
                  <a:lnTo>
                    <a:pt x="2409805" y="2061341"/>
                  </a:lnTo>
                  <a:lnTo>
                    <a:pt x="2383747" y="2098193"/>
                  </a:lnTo>
                  <a:lnTo>
                    <a:pt x="2356475" y="2134099"/>
                  </a:lnTo>
                  <a:lnTo>
                    <a:pt x="2328019" y="2169030"/>
                  </a:lnTo>
                  <a:lnTo>
                    <a:pt x="2298410" y="2202957"/>
                  </a:lnTo>
                  <a:lnTo>
                    <a:pt x="2267677" y="2235849"/>
                  </a:lnTo>
                  <a:lnTo>
                    <a:pt x="2235849" y="2267676"/>
                  </a:lnTo>
                  <a:lnTo>
                    <a:pt x="2202957" y="2298410"/>
                  </a:lnTo>
                  <a:lnTo>
                    <a:pt x="2169031" y="2328019"/>
                  </a:lnTo>
                  <a:lnTo>
                    <a:pt x="2134099" y="2356475"/>
                  </a:lnTo>
                  <a:lnTo>
                    <a:pt x="2098193" y="2383746"/>
                  </a:lnTo>
                  <a:lnTo>
                    <a:pt x="2061341" y="2409805"/>
                  </a:lnTo>
                  <a:lnTo>
                    <a:pt x="2023575" y="2434620"/>
                  </a:lnTo>
                  <a:lnTo>
                    <a:pt x="1984922" y="2458162"/>
                  </a:lnTo>
                  <a:lnTo>
                    <a:pt x="1945414" y="2480401"/>
                  </a:lnTo>
                  <a:lnTo>
                    <a:pt x="1905079" y="2501308"/>
                  </a:lnTo>
                  <a:lnTo>
                    <a:pt x="1863949" y="2520852"/>
                  </a:lnTo>
                  <a:lnTo>
                    <a:pt x="1822052" y="2539004"/>
                  </a:lnTo>
                  <a:lnTo>
                    <a:pt x="1779419" y="2555734"/>
                  </a:lnTo>
                  <a:lnTo>
                    <a:pt x="1736079" y="2571012"/>
                  </a:lnTo>
                  <a:lnTo>
                    <a:pt x="1692062" y="2584808"/>
                  </a:lnTo>
                  <a:lnTo>
                    <a:pt x="1647397" y="2597093"/>
                  </a:lnTo>
                  <a:lnTo>
                    <a:pt x="1602116" y="2607837"/>
                  </a:lnTo>
                  <a:lnTo>
                    <a:pt x="1556247" y="2617009"/>
                  </a:lnTo>
                  <a:lnTo>
                    <a:pt x="1509820" y="2624581"/>
                  </a:lnTo>
                  <a:lnTo>
                    <a:pt x="1462865" y="2630522"/>
                  </a:lnTo>
                  <a:lnTo>
                    <a:pt x="1415412" y="2634802"/>
                  </a:lnTo>
                  <a:lnTo>
                    <a:pt x="1367491" y="2637392"/>
                  </a:lnTo>
                  <a:lnTo>
                    <a:pt x="1319131" y="2638262"/>
                  </a:lnTo>
                  <a:close/>
                </a:path>
              </a:pathLst>
            </a:custGeom>
            <a:solidFill>
              <a:srgbClr val="2A1511"/>
            </a:solidFill>
          </p:spPr>
          <p:txBody>
            <a:bodyPr wrap="square" lIns="0" tIns="0" rIns="0" bIns="0" rtlCol="0"/>
            <a:lstStyle/>
            <a:p>
              <a:endParaRPr/>
            </a:p>
          </p:txBody>
        </p:sp>
        <p:pic>
          <p:nvPicPr>
            <p:cNvPr id="9" name="object 9"/>
            <p:cNvPicPr/>
            <p:nvPr/>
          </p:nvPicPr>
          <p:blipFill>
            <a:blip r:embed="rId7" cstate="print"/>
            <a:stretch>
              <a:fillRect/>
            </a:stretch>
          </p:blipFill>
          <p:spPr>
            <a:xfrm>
              <a:off x="10835840" y="7092594"/>
              <a:ext cx="2506110" cy="2506110"/>
            </a:xfrm>
            <a:prstGeom prst="rect">
              <a:avLst/>
            </a:prstGeom>
          </p:spPr>
        </p:pic>
      </p:grpSp>
      <p:grpSp>
        <p:nvGrpSpPr>
          <p:cNvPr id="10" name="object 10"/>
          <p:cNvGrpSpPr/>
          <p:nvPr/>
        </p:nvGrpSpPr>
        <p:grpSpPr>
          <a:xfrm>
            <a:off x="13912326" y="7025873"/>
            <a:ext cx="2592070" cy="2592070"/>
            <a:chOff x="13912326" y="7025873"/>
            <a:chExt cx="2592070" cy="2592070"/>
          </a:xfrm>
        </p:grpSpPr>
        <p:sp>
          <p:nvSpPr>
            <p:cNvPr id="11" name="object 11"/>
            <p:cNvSpPr/>
            <p:nvPr/>
          </p:nvSpPr>
          <p:spPr>
            <a:xfrm>
              <a:off x="13912326" y="7025873"/>
              <a:ext cx="2592070" cy="2592070"/>
            </a:xfrm>
            <a:custGeom>
              <a:avLst/>
              <a:gdLst/>
              <a:ahLst/>
              <a:cxnLst/>
              <a:rect l="l" t="t" r="r" b="b"/>
              <a:pathLst>
                <a:path w="2592069" h="2592070">
                  <a:moveTo>
                    <a:pt x="1295897" y="2591791"/>
                  </a:moveTo>
                  <a:lnTo>
                    <a:pt x="1247314" y="2590898"/>
                  </a:lnTo>
                  <a:lnTo>
                    <a:pt x="1199182" y="2588237"/>
                  </a:lnTo>
                  <a:lnTo>
                    <a:pt x="1151533" y="2583841"/>
                  </a:lnTo>
                  <a:lnTo>
                    <a:pt x="1104399" y="2577741"/>
                  </a:lnTo>
                  <a:lnTo>
                    <a:pt x="1057809" y="2569967"/>
                  </a:lnTo>
                  <a:lnTo>
                    <a:pt x="1011796" y="2560553"/>
                  </a:lnTo>
                  <a:lnTo>
                    <a:pt x="966391" y="2549528"/>
                  </a:lnTo>
                  <a:lnTo>
                    <a:pt x="921625" y="2536924"/>
                  </a:lnTo>
                  <a:lnTo>
                    <a:pt x="877529" y="2522773"/>
                  </a:lnTo>
                  <a:lnTo>
                    <a:pt x="834136" y="2507106"/>
                  </a:lnTo>
                  <a:lnTo>
                    <a:pt x="791475" y="2489953"/>
                  </a:lnTo>
                  <a:lnTo>
                    <a:pt x="749579" y="2471348"/>
                  </a:lnTo>
                  <a:lnTo>
                    <a:pt x="708479" y="2451319"/>
                  </a:lnTo>
                  <a:lnTo>
                    <a:pt x="668206" y="2429900"/>
                  </a:lnTo>
                  <a:lnTo>
                    <a:pt x="628792" y="2407122"/>
                  </a:lnTo>
                  <a:lnTo>
                    <a:pt x="590267" y="2383015"/>
                  </a:lnTo>
                  <a:lnTo>
                    <a:pt x="552664" y="2357611"/>
                  </a:lnTo>
                  <a:lnTo>
                    <a:pt x="516013" y="2330941"/>
                  </a:lnTo>
                  <a:lnTo>
                    <a:pt x="480345" y="2303037"/>
                  </a:lnTo>
                  <a:lnTo>
                    <a:pt x="445693" y="2273930"/>
                  </a:lnTo>
                  <a:lnTo>
                    <a:pt x="412087" y="2243651"/>
                  </a:lnTo>
                  <a:lnTo>
                    <a:pt x="379559" y="2212232"/>
                  </a:lnTo>
                  <a:lnTo>
                    <a:pt x="348140" y="2179704"/>
                  </a:lnTo>
                  <a:lnTo>
                    <a:pt x="317861" y="2146098"/>
                  </a:lnTo>
                  <a:lnTo>
                    <a:pt x="288754" y="2111446"/>
                  </a:lnTo>
                  <a:lnTo>
                    <a:pt x="260850" y="2075779"/>
                  </a:lnTo>
                  <a:lnTo>
                    <a:pt x="234181" y="2039128"/>
                  </a:lnTo>
                  <a:lnTo>
                    <a:pt x="208777" y="2001524"/>
                  </a:lnTo>
                  <a:lnTo>
                    <a:pt x="184670" y="1963000"/>
                  </a:lnTo>
                  <a:lnTo>
                    <a:pt x="161891" y="1923585"/>
                  </a:lnTo>
                  <a:lnTo>
                    <a:pt x="140472" y="1883312"/>
                  </a:lnTo>
                  <a:lnTo>
                    <a:pt x="120443" y="1842212"/>
                  </a:lnTo>
                  <a:lnTo>
                    <a:pt x="101838" y="1800317"/>
                  </a:lnTo>
                  <a:lnTo>
                    <a:pt x="84685" y="1757656"/>
                  </a:lnTo>
                  <a:lnTo>
                    <a:pt x="69018" y="1714263"/>
                  </a:lnTo>
                  <a:lnTo>
                    <a:pt x="54867" y="1670167"/>
                  </a:lnTo>
                  <a:lnTo>
                    <a:pt x="42263" y="1625401"/>
                  </a:lnTo>
                  <a:lnTo>
                    <a:pt x="31238" y="1579996"/>
                  </a:lnTo>
                  <a:lnTo>
                    <a:pt x="21823" y="1533983"/>
                  </a:lnTo>
                  <a:lnTo>
                    <a:pt x="14050" y="1487393"/>
                  </a:lnTo>
                  <a:lnTo>
                    <a:pt x="7950" y="1440258"/>
                  </a:lnTo>
                  <a:lnTo>
                    <a:pt x="3554" y="1392609"/>
                  </a:lnTo>
                  <a:lnTo>
                    <a:pt x="893" y="1344478"/>
                  </a:lnTo>
                  <a:lnTo>
                    <a:pt x="0" y="1295895"/>
                  </a:lnTo>
                  <a:lnTo>
                    <a:pt x="893" y="1247312"/>
                  </a:lnTo>
                  <a:lnTo>
                    <a:pt x="3554" y="1199181"/>
                  </a:lnTo>
                  <a:lnTo>
                    <a:pt x="7950" y="1151532"/>
                  </a:lnTo>
                  <a:lnTo>
                    <a:pt x="14050" y="1104397"/>
                  </a:lnTo>
                  <a:lnTo>
                    <a:pt x="21823" y="1057808"/>
                  </a:lnTo>
                  <a:lnTo>
                    <a:pt x="31238" y="1011794"/>
                  </a:lnTo>
                  <a:lnTo>
                    <a:pt x="42263" y="966389"/>
                  </a:lnTo>
                  <a:lnTo>
                    <a:pt x="54867" y="921623"/>
                  </a:lnTo>
                  <a:lnTo>
                    <a:pt x="69018" y="877528"/>
                  </a:lnTo>
                  <a:lnTo>
                    <a:pt x="84685" y="834134"/>
                  </a:lnTo>
                  <a:lnTo>
                    <a:pt x="101838" y="791474"/>
                  </a:lnTo>
                  <a:lnTo>
                    <a:pt x="120443" y="749578"/>
                  </a:lnTo>
                  <a:lnTo>
                    <a:pt x="140472" y="708478"/>
                  </a:lnTo>
                  <a:lnTo>
                    <a:pt x="161891" y="668205"/>
                  </a:lnTo>
                  <a:lnTo>
                    <a:pt x="184670" y="628791"/>
                  </a:lnTo>
                  <a:lnTo>
                    <a:pt x="208777" y="590266"/>
                  </a:lnTo>
                  <a:lnTo>
                    <a:pt x="234181" y="552663"/>
                  </a:lnTo>
                  <a:lnTo>
                    <a:pt x="260850" y="516012"/>
                  </a:lnTo>
                  <a:lnTo>
                    <a:pt x="288754" y="480345"/>
                  </a:lnTo>
                  <a:lnTo>
                    <a:pt x="317861" y="445692"/>
                  </a:lnTo>
                  <a:lnTo>
                    <a:pt x="348140" y="412087"/>
                  </a:lnTo>
                  <a:lnTo>
                    <a:pt x="379559" y="379559"/>
                  </a:lnTo>
                  <a:lnTo>
                    <a:pt x="412087" y="348140"/>
                  </a:lnTo>
                  <a:lnTo>
                    <a:pt x="445693" y="317861"/>
                  </a:lnTo>
                  <a:lnTo>
                    <a:pt x="480345" y="288754"/>
                  </a:lnTo>
                  <a:lnTo>
                    <a:pt x="516013" y="260850"/>
                  </a:lnTo>
                  <a:lnTo>
                    <a:pt x="552664" y="234180"/>
                  </a:lnTo>
                  <a:lnTo>
                    <a:pt x="590267" y="208776"/>
                  </a:lnTo>
                  <a:lnTo>
                    <a:pt x="628792" y="184669"/>
                  </a:lnTo>
                  <a:lnTo>
                    <a:pt x="668206" y="161891"/>
                  </a:lnTo>
                  <a:lnTo>
                    <a:pt x="708479" y="140471"/>
                  </a:lnTo>
                  <a:lnTo>
                    <a:pt x="749579" y="120443"/>
                  </a:lnTo>
                  <a:lnTo>
                    <a:pt x="791475" y="101837"/>
                  </a:lnTo>
                  <a:lnTo>
                    <a:pt x="834136" y="84685"/>
                  </a:lnTo>
                  <a:lnTo>
                    <a:pt x="877529" y="69018"/>
                  </a:lnTo>
                  <a:lnTo>
                    <a:pt x="921625" y="54866"/>
                  </a:lnTo>
                  <a:lnTo>
                    <a:pt x="966391" y="42263"/>
                  </a:lnTo>
                  <a:lnTo>
                    <a:pt x="1011796" y="31238"/>
                  </a:lnTo>
                  <a:lnTo>
                    <a:pt x="1057809" y="21823"/>
                  </a:lnTo>
                  <a:lnTo>
                    <a:pt x="1104399" y="14050"/>
                  </a:lnTo>
                  <a:lnTo>
                    <a:pt x="1151533" y="7950"/>
                  </a:lnTo>
                  <a:lnTo>
                    <a:pt x="1199182" y="3554"/>
                  </a:lnTo>
                  <a:lnTo>
                    <a:pt x="1247314" y="893"/>
                  </a:lnTo>
                  <a:lnTo>
                    <a:pt x="1295897" y="0"/>
                  </a:lnTo>
                  <a:lnTo>
                    <a:pt x="1344479" y="893"/>
                  </a:lnTo>
                  <a:lnTo>
                    <a:pt x="1392611" y="3554"/>
                  </a:lnTo>
                  <a:lnTo>
                    <a:pt x="1440260" y="7950"/>
                  </a:lnTo>
                  <a:lnTo>
                    <a:pt x="1487395" y="14050"/>
                  </a:lnTo>
                  <a:lnTo>
                    <a:pt x="1533984" y="21823"/>
                  </a:lnTo>
                  <a:lnTo>
                    <a:pt x="1579998" y="31238"/>
                  </a:lnTo>
                  <a:lnTo>
                    <a:pt x="1625403" y="42263"/>
                  </a:lnTo>
                  <a:lnTo>
                    <a:pt x="1670169" y="54866"/>
                  </a:lnTo>
                  <a:lnTo>
                    <a:pt x="1714264" y="69018"/>
                  </a:lnTo>
                  <a:lnTo>
                    <a:pt x="1757658" y="84685"/>
                  </a:lnTo>
                  <a:lnTo>
                    <a:pt x="1800318" y="101837"/>
                  </a:lnTo>
                  <a:lnTo>
                    <a:pt x="1842214" y="120443"/>
                  </a:lnTo>
                  <a:lnTo>
                    <a:pt x="1883314" y="140471"/>
                  </a:lnTo>
                  <a:lnTo>
                    <a:pt x="1923587" y="161891"/>
                  </a:lnTo>
                  <a:lnTo>
                    <a:pt x="1963001" y="184669"/>
                  </a:lnTo>
                  <a:lnTo>
                    <a:pt x="2001526" y="208776"/>
                  </a:lnTo>
                  <a:lnTo>
                    <a:pt x="2039129" y="234180"/>
                  </a:lnTo>
                  <a:lnTo>
                    <a:pt x="2075780" y="260850"/>
                  </a:lnTo>
                  <a:lnTo>
                    <a:pt x="2111447" y="288754"/>
                  </a:lnTo>
                  <a:lnTo>
                    <a:pt x="2146100" y="317861"/>
                  </a:lnTo>
                  <a:lnTo>
                    <a:pt x="2179705" y="348140"/>
                  </a:lnTo>
                  <a:lnTo>
                    <a:pt x="2212233" y="379559"/>
                  </a:lnTo>
                  <a:lnTo>
                    <a:pt x="2243652" y="412087"/>
                  </a:lnTo>
                  <a:lnTo>
                    <a:pt x="2273931" y="445692"/>
                  </a:lnTo>
                  <a:lnTo>
                    <a:pt x="2303038" y="480345"/>
                  </a:lnTo>
                  <a:lnTo>
                    <a:pt x="2330942" y="516012"/>
                  </a:lnTo>
                  <a:lnTo>
                    <a:pt x="2357612" y="552663"/>
                  </a:lnTo>
                  <a:lnTo>
                    <a:pt x="2383016" y="590266"/>
                  </a:lnTo>
                  <a:lnTo>
                    <a:pt x="2407123" y="628791"/>
                  </a:lnTo>
                  <a:lnTo>
                    <a:pt x="2429901" y="668205"/>
                  </a:lnTo>
                  <a:lnTo>
                    <a:pt x="2451320" y="708478"/>
                  </a:lnTo>
                  <a:lnTo>
                    <a:pt x="2471349" y="749578"/>
                  </a:lnTo>
                  <a:lnTo>
                    <a:pt x="2489954" y="791474"/>
                  </a:lnTo>
                  <a:lnTo>
                    <a:pt x="2507107" y="834134"/>
                  </a:lnTo>
                  <a:lnTo>
                    <a:pt x="2522774" y="877528"/>
                  </a:lnTo>
                  <a:lnTo>
                    <a:pt x="2536925" y="921623"/>
                  </a:lnTo>
                  <a:lnTo>
                    <a:pt x="2549529" y="966389"/>
                  </a:lnTo>
                  <a:lnTo>
                    <a:pt x="2560554" y="1011794"/>
                  </a:lnTo>
                  <a:lnTo>
                    <a:pt x="2569968" y="1057808"/>
                  </a:lnTo>
                  <a:lnTo>
                    <a:pt x="2577741" y="1104397"/>
                  </a:lnTo>
                  <a:lnTo>
                    <a:pt x="2583842" y="1151532"/>
                  </a:lnTo>
                  <a:lnTo>
                    <a:pt x="2588238" y="1199181"/>
                  </a:lnTo>
                  <a:lnTo>
                    <a:pt x="2590898" y="1247312"/>
                  </a:lnTo>
                  <a:lnTo>
                    <a:pt x="2591792" y="1295895"/>
                  </a:lnTo>
                  <a:lnTo>
                    <a:pt x="2590898" y="1344478"/>
                  </a:lnTo>
                  <a:lnTo>
                    <a:pt x="2588238" y="1392609"/>
                  </a:lnTo>
                  <a:lnTo>
                    <a:pt x="2583842" y="1440258"/>
                  </a:lnTo>
                  <a:lnTo>
                    <a:pt x="2577741" y="1487393"/>
                  </a:lnTo>
                  <a:lnTo>
                    <a:pt x="2569968" y="1533983"/>
                  </a:lnTo>
                  <a:lnTo>
                    <a:pt x="2560554" y="1579996"/>
                  </a:lnTo>
                  <a:lnTo>
                    <a:pt x="2549529" y="1625401"/>
                  </a:lnTo>
                  <a:lnTo>
                    <a:pt x="2536925" y="1670167"/>
                  </a:lnTo>
                  <a:lnTo>
                    <a:pt x="2522774" y="1714263"/>
                  </a:lnTo>
                  <a:lnTo>
                    <a:pt x="2507107" y="1757656"/>
                  </a:lnTo>
                  <a:lnTo>
                    <a:pt x="2489954" y="1800317"/>
                  </a:lnTo>
                  <a:lnTo>
                    <a:pt x="2471349" y="1842212"/>
                  </a:lnTo>
                  <a:lnTo>
                    <a:pt x="2451320" y="1883312"/>
                  </a:lnTo>
                  <a:lnTo>
                    <a:pt x="2429901" y="1923585"/>
                  </a:lnTo>
                  <a:lnTo>
                    <a:pt x="2407123" y="1963000"/>
                  </a:lnTo>
                  <a:lnTo>
                    <a:pt x="2383016" y="2001524"/>
                  </a:lnTo>
                  <a:lnTo>
                    <a:pt x="2357612" y="2039128"/>
                  </a:lnTo>
                  <a:lnTo>
                    <a:pt x="2330942" y="2075779"/>
                  </a:lnTo>
                  <a:lnTo>
                    <a:pt x="2303038" y="2111446"/>
                  </a:lnTo>
                  <a:lnTo>
                    <a:pt x="2273931" y="2146098"/>
                  </a:lnTo>
                  <a:lnTo>
                    <a:pt x="2243652" y="2179704"/>
                  </a:lnTo>
                  <a:lnTo>
                    <a:pt x="2212233" y="2212232"/>
                  </a:lnTo>
                  <a:lnTo>
                    <a:pt x="2179705" y="2243651"/>
                  </a:lnTo>
                  <a:lnTo>
                    <a:pt x="2146100" y="2273930"/>
                  </a:lnTo>
                  <a:lnTo>
                    <a:pt x="2111447" y="2303037"/>
                  </a:lnTo>
                  <a:lnTo>
                    <a:pt x="2075780" y="2330941"/>
                  </a:lnTo>
                  <a:lnTo>
                    <a:pt x="2039129" y="2357611"/>
                  </a:lnTo>
                  <a:lnTo>
                    <a:pt x="2001526" y="2383015"/>
                  </a:lnTo>
                  <a:lnTo>
                    <a:pt x="1963001" y="2407122"/>
                  </a:lnTo>
                  <a:lnTo>
                    <a:pt x="1923587" y="2429900"/>
                  </a:lnTo>
                  <a:lnTo>
                    <a:pt x="1883314" y="2451319"/>
                  </a:lnTo>
                  <a:lnTo>
                    <a:pt x="1842214" y="2471348"/>
                  </a:lnTo>
                  <a:lnTo>
                    <a:pt x="1800318" y="2489953"/>
                  </a:lnTo>
                  <a:lnTo>
                    <a:pt x="1757658" y="2507106"/>
                  </a:lnTo>
                  <a:lnTo>
                    <a:pt x="1714264" y="2522773"/>
                  </a:lnTo>
                  <a:lnTo>
                    <a:pt x="1670169" y="2536924"/>
                  </a:lnTo>
                  <a:lnTo>
                    <a:pt x="1625403" y="2549528"/>
                  </a:lnTo>
                  <a:lnTo>
                    <a:pt x="1579998" y="2560553"/>
                  </a:lnTo>
                  <a:lnTo>
                    <a:pt x="1533984" y="2569967"/>
                  </a:lnTo>
                  <a:lnTo>
                    <a:pt x="1487395" y="2577741"/>
                  </a:lnTo>
                  <a:lnTo>
                    <a:pt x="1440260" y="2583841"/>
                  </a:lnTo>
                  <a:lnTo>
                    <a:pt x="1392611" y="2588237"/>
                  </a:lnTo>
                  <a:lnTo>
                    <a:pt x="1344479" y="2590898"/>
                  </a:lnTo>
                  <a:lnTo>
                    <a:pt x="1295897" y="2591791"/>
                  </a:lnTo>
                  <a:close/>
                </a:path>
              </a:pathLst>
            </a:custGeom>
            <a:solidFill>
              <a:srgbClr val="2A1511"/>
            </a:solidFill>
          </p:spPr>
          <p:txBody>
            <a:bodyPr wrap="square" lIns="0" tIns="0" rIns="0" bIns="0" rtlCol="0"/>
            <a:lstStyle/>
            <a:p>
              <a:endParaRPr/>
            </a:p>
          </p:txBody>
        </p:sp>
        <p:pic>
          <p:nvPicPr>
            <p:cNvPr id="12" name="object 12"/>
            <p:cNvPicPr/>
            <p:nvPr/>
          </p:nvPicPr>
          <p:blipFill>
            <a:blip r:embed="rId8" cstate="print"/>
            <a:stretch>
              <a:fillRect/>
            </a:stretch>
          </p:blipFill>
          <p:spPr>
            <a:xfrm>
              <a:off x="13977240" y="7090784"/>
              <a:ext cx="2461967" cy="2461968"/>
            </a:xfrm>
            <a:prstGeom prst="rect">
              <a:avLst/>
            </a:prstGeom>
          </p:spPr>
        </p:pic>
      </p:grpSp>
      <p:sp>
        <p:nvSpPr>
          <p:cNvPr id="13" name="object 13"/>
          <p:cNvSpPr txBox="1">
            <a:spLocks noGrp="1"/>
          </p:cNvSpPr>
          <p:nvPr>
            <p:ph type="title"/>
          </p:nvPr>
        </p:nvSpPr>
        <p:spPr>
          <a:xfrm>
            <a:off x="553462" y="1284432"/>
            <a:ext cx="11834495" cy="3529329"/>
          </a:xfrm>
          <a:prstGeom prst="rect">
            <a:avLst/>
          </a:prstGeom>
        </p:spPr>
        <p:txBody>
          <a:bodyPr vert="horz" wrap="square" lIns="0" tIns="126364" rIns="0" bIns="0" rtlCol="0">
            <a:spAutoFit/>
          </a:bodyPr>
          <a:lstStyle/>
          <a:p>
            <a:pPr marL="198120">
              <a:lnSpc>
                <a:spcPct val="100000"/>
              </a:lnSpc>
              <a:spcBef>
                <a:spcPts val="994"/>
              </a:spcBef>
            </a:pPr>
            <a:r>
              <a:rPr sz="7650" b="1" spc="250" dirty="0">
                <a:solidFill>
                  <a:srgbClr val="048AFF"/>
                </a:solidFill>
                <a:latin typeface="Arial"/>
                <a:cs typeface="Arial"/>
              </a:rPr>
              <a:t>INTRODUCTION</a:t>
            </a:r>
            <a:r>
              <a:rPr sz="7650" b="1" spc="225" dirty="0">
                <a:solidFill>
                  <a:srgbClr val="048AFF"/>
                </a:solidFill>
                <a:latin typeface="Arial"/>
                <a:cs typeface="Arial"/>
              </a:rPr>
              <a:t> </a:t>
            </a:r>
            <a:r>
              <a:rPr sz="7650" b="1" spc="-25" dirty="0">
                <a:solidFill>
                  <a:srgbClr val="048AFF"/>
                </a:solidFill>
                <a:latin typeface="Arial"/>
                <a:cs typeface="Arial"/>
              </a:rPr>
              <a:t>TO</a:t>
            </a:r>
            <a:endParaRPr sz="7650">
              <a:latin typeface="Arial"/>
              <a:cs typeface="Arial"/>
            </a:endParaRPr>
          </a:p>
          <a:p>
            <a:pPr marL="12700">
              <a:lnSpc>
                <a:spcPct val="100000"/>
              </a:lnSpc>
              <a:spcBef>
                <a:spcPts val="1550"/>
              </a:spcBef>
            </a:pPr>
            <a:r>
              <a:rPr sz="13300" b="1" spc="220" dirty="0">
                <a:solidFill>
                  <a:srgbClr val="B000E7"/>
                </a:solidFill>
                <a:latin typeface="Arial"/>
                <a:cs typeface="Arial"/>
              </a:rPr>
              <a:t>GIT</a:t>
            </a:r>
            <a:r>
              <a:rPr sz="13300" b="1" spc="295" dirty="0">
                <a:solidFill>
                  <a:srgbClr val="B000E7"/>
                </a:solidFill>
                <a:latin typeface="Arial"/>
                <a:cs typeface="Arial"/>
              </a:rPr>
              <a:t> </a:t>
            </a:r>
            <a:r>
              <a:rPr sz="13300" b="1" dirty="0">
                <a:solidFill>
                  <a:srgbClr val="B000E7"/>
                </a:solidFill>
                <a:latin typeface="Arial"/>
                <a:cs typeface="Arial"/>
              </a:rPr>
              <a:t>&amp;</a:t>
            </a:r>
            <a:r>
              <a:rPr sz="13300" b="1" spc="300" dirty="0">
                <a:solidFill>
                  <a:srgbClr val="B000E7"/>
                </a:solidFill>
                <a:latin typeface="Arial"/>
                <a:cs typeface="Arial"/>
              </a:rPr>
              <a:t> </a:t>
            </a:r>
            <a:r>
              <a:rPr sz="13300" b="1" spc="155" dirty="0">
                <a:solidFill>
                  <a:srgbClr val="B000E7"/>
                </a:solidFill>
                <a:latin typeface="Arial"/>
                <a:cs typeface="Arial"/>
              </a:rPr>
              <a:t>GITHUB</a:t>
            </a:r>
            <a:endParaRPr sz="13300">
              <a:latin typeface="Arial"/>
              <a:cs typeface="Arial"/>
            </a:endParaRPr>
          </a:p>
        </p:txBody>
      </p:sp>
      <p:sp>
        <p:nvSpPr>
          <p:cNvPr id="14" name="object 14"/>
          <p:cNvSpPr txBox="1"/>
          <p:nvPr/>
        </p:nvSpPr>
        <p:spPr>
          <a:xfrm>
            <a:off x="1016000" y="5341923"/>
            <a:ext cx="6070600" cy="2700739"/>
          </a:xfrm>
          <a:prstGeom prst="rect">
            <a:avLst/>
          </a:prstGeom>
        </p:spPr>
        <p:txBody>
          <a:bodyPr vert="horz" wrap="square" lIns="0" tIns="13970" rIns="0" bIns="0" rtlCol="0">
            <a:spAutoFit/>
          </a:bodyPr>
          <a:lstStyle/>
          <a:p>
            <a:pPr marL="12700">
              <a:lnSpc>
                <a:spcPct val="100000"/>
              </a:lnSpc>
              <a:spcBef>
                <a:spcPts val="110"/>
              </a:spcBef>
            </a:pPr>
            <a:r>
              <a:rPr sz="2900" spc="190" dirty="0">
                <a:solidFill>
                  <a:srgbClr val="FFFAEB"/>
                </a:solidFill>
                <a:latin typeface="Calibri"/>
                <a:cs typeface="Calibri"/>
              </a:rPr>
              <a:t>Presented</a:t>
            </a:r>
            <a:r>
              <a:rPr sz="2900" spc="120" dirty="0">
                <a:solidFill>
                  <a:srgbClr val="FFFAEB"/>
                </a:solidFill>
                <a:latin typeface="Calibri"/>
                <a:cs typeface="Calibri"/>
              </a:rPr>
              <a:t> </a:t>
            </a:r>
            <a:r>
              <a:rPr sz="2900" spc="125" dirty="0">
                <a:solidFill>
                  <a:srgbClr val="FFFAEB"/>
                </a:solidFill>
                <a:latin typeface="Calibri"/>
                <a:cs typeface="Calibri"/>
              </a:rPr>
              <a:t>by: </a:t>
            </a:r>
            <a:r>
              <a:rPr sz="2900" spc="185" dirty="0">
                <a:solidFill>
                  <a:srgbClr val="FFFAEB"/>
                </a:solidFill>
                <a:latin typeface="Calibri"/>
                <a:cs typeface="Calibri"/>
              </a:rPr>
              <a:t>Kaustubh</a:t>
            </a:r>
            <a:r>
              <a:rPr sz="2900" spc="125" dirty="0">
                <a:solidFill>
                  <a:srgbClr val="FFFAEB"/>
                </a:solidFill>
                <a:latin typeface="Calibri"/>
                <a:cs typeface="Calibri"/>
              </a:rPr>
              <a:t> </a:t>
            </a:r>
            <a:r>
              <a:rPr sz="2900" spc="120" dirty="0">
                <a:solidFill>
                  <a:srgbClr val="FFFAEB"/>
                </a:solidFill>
                <a:latin typeface="Calibri"/>
                <a:cs typeface="Calibri"/>
              </a:rPr>
              <a:t>Pawgi</a:t>
            </a:r>
            <a:endParaRPr sz="2900" dirty="0">
              <a:latin typeface="Calibri"/>
              <a:cs typeface="Calibri"/>
            </a:endParaRPr>
          </a:p>
          <a:p>
            <a:pPr marL="2462530" marR="179070">
              <a:lnSpc>
                <a:spcPct val="101299"/>
              </a:lnSpc>
            </a:pPr>
            <a:r>
              <a:rPr sz="2900" spc="114" dirty="0">
                <a:solidFill>
                  <a:srgbClr val="FFFAEB"/>
                </a:solidFill>
                <a:latin typeface="Calibri"/>
                <a:cs typeface="Calibri"/>
              </a:rPr>
              <a:t>Kurnika</a:t>
            </a:r>
            <a:r>
              <a:rPr sz="2900" spc="130" dirty="0">
                <a:solidFill>
                  <a:srgbClr val="FFFAEB"/>
                </a:solidFill>
                <a:latin typeface="Calibri"/>
                <a:cs typeface="Calibri"/>
              </a:rPr>
              <a:t> </a:t>
            </a:r>
            <a:r>
              <a:rPr sz="2900" spc="114" dirty="0">
                <a:solidFill>
                  <a:srgbClr val="FFFAEB"/>
                </a:solidFill>
                <a:latin typeface="Calibri"/>
                <a:cs typeface="Calibri"/>
              </a:rPr>
              <a:t>Bhawel </a:t>
            </a:r>
            <a:r>
              <a:rPr sz="2900" spc="150" dirty="0">
                <a:solidFill>
                  <a:srgbClr val="FFFAEB"/>
                </a:solidFill>
                <a:latin typeface="Calibri"/>
                <a:cs typeface="Calibri"/>
              </a:rPr>
              <a:t>Manas</a:t>
            </a:r>
            <a:r>
              <a:rPr sz="2900" spc="135" dirty="0">
                <a:solidFill>
                  <a:srgbClr val="FFFAEB"/>
                </a:solidFill>
                <a:latin typeface="Calibri"/>
                <a:cs typeface="Calibri"/>
              </a:rPr>
              <a:t> </a:t>
            </a:r>
            <a:r>
              <a:rPr sz="2900" spc="195" dirty="0">
                <a:solidFill>
                  <a:srgbClr val="FFFAEB"/>
                </a:solidFill>
                <a:latin typeface="Calibri"/>
                <a:cs typeface="Calibri"/>
              </a:rPr>
              <a:t>Gupta</a:t>
            </a:r>
            <a:endParaRPr sz="2900" dirty="0">
              <a:latin typeface="Calibri"/>
              <a:cs typeface="Calibri"/>
            </a:endParaRPr>
          </a:p>
          <a:p>
            <a:pPr>
              <a:lnSpc>
                <a:spcPct val="100000"/>
              </a:lnSpc>
              <a:spcBef>
                <a:spcPts val="30"/>
              </a:spcBef>
            </a:pPr>
            <a:endParaRPr sz="2900" dirty="0">
              <a:latin typeface="Calibri"/>
              <a:cs typeface="Calibri"/>
            </a:endParaRPr>
          </a:p>
          <a:p>
            <a:pPr marL="12700">
              <a:lnSpc>
                <a:spcPct val="100000"/>
              </a:lnSpc>
              <a:tabLst>
                <a:tab pos="2465070" algn="l"/>
              </a:tabLst>
            </a:pPr>
            <a:r>
              <a:rPr sz="2900" spc="215" dirty="0">
                <a:solidFill>
                  <a:srgbClr val="FFFAEB"/>
                </a:solidFill>
                <a:latin typeface="Calibri"/>
                <a:cs typeface="Calibri"/>
              </a:rPr>
              <a:t>Guided</a:t>
            </a:r>
            <a:r>
              <a:rPr sz="2900" spc="130" dirty="0">
                <a:solidFill>
                  <a:srgbClr val="FFFAEB"/>
                </a:solidFill>
                <a:latin typeface="Calibri"/>
                <a:cs typeface="Calibri"/>
              </a:rPr>
              <a:t> </a:t>
            </a:r>
            <a:r>
              <a:rPr sz="2900" spc="100" dirty="0">
                <a:solidFill>
                  <a:srgbClr val="FFFAEB"/>
                </a:solidFill>
                <a:latin typeface="Calibri"/>
                <a:cs typeface="Calibri"/>
              </a:rPr>
              <a:t>by:</a:t>
            </a:r>
            <a:r>
              <a:rPr sz="2900" dirty="0">
                <a:solidFill>
                  <a:srgbClr val="FFFAEB"/>
                </a:solidFill>
                <a:latin typeface="Calibri"/>
                <a:cs typeface="Calibri"/>
              </a:rPr>
              <a:t>	</a:t>
            </a:r>
            <a:r>
              <a:rPr lang="en-IN" sz="2900" spc="170" dirty="0" err="1">
                <a:solidFill>
                  <a:srgbClr val="FFFAEB"/>
                </a:solidFill>
                <a:latin typeface="Calibri"/>
                <a:cs typeface="Calibri"/>
              </a:rPr>
              <a:t>Dr.</a:t>
            </a:r>
            <a:r>
              <a:rPr lang="en-IN" sz="2900" spc="170" dirty="0">
                <a:solidFill>
                  <a:srgbClr val="FFFAEB"/>
                </a:solidFill>
                <a:latin typeface="Calibri"/>
                <a:cs typeface="Calibri"/>
              </a:rPr>
              <a:t> Lalit Purohit </a:t>
            </a:r>
            <a:r>
              <a:rPr sz="2900" spc="105" dirty="0">
                <a:solidFill>
                  <a:srgbClr val="FFFAEB"/>
                </a:solidFill>
                <a:latin typeface="Calibri"/>
                <a:cs typeface="Calibri"/>
              </a:rPr>
              <a:t>Sir</a:t>
            </a:r>
            <a:endParaRPr lang="en-IN" sz="2900" spc="105" dirty="0">
              <a:solidFill>
                <a:srgbClr val="FFFAEB"/>
              </a:solidFill>
              <a:latin typeface="Calibri"/>
              <a:cs typeface="Calibri"/>
            </a:endParaRPr>
          </a:p>
          <a:p>
            <a:pPr marL="12700">
              <a:lnSpc>
                <a:spcPct val="100000"/>
              </a:lnSpc>
              <a:tabLst>
                <a:tab pos="2465070" algn="l"/>
              </a:tabLst>
            </a:pPr>
            <a:r>
              <a:rPr lang="en-IN" sz="2900" dirty="0">
                <a:latin typeface="Calibri"/>
                <a:cs typeface="Calibri"/>
              </a:rPr>
              <a:t>                              </a:t>
            </a:r>
            <a:r>
              <a:rPr lang="en-IN" sz="2900" dirty="0">
                <a:solidFill>
                  <a:schemeClr val="bg1"/>
                </a:solidFill>
                <a:latin typeface="Calibri"/>
                <a:cs typeface="Calibri"/>
              </a:rPr>
              <a:t>Mr. Upendra Singh Sir</a:t>
            </a:r>
            <a:endParaRPr sz="2900"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43625" y="749586"/>
            <a:ext cx="3740785" cy="864235"/>
          </a:xfrm>
          <a:prstGeom prst="rect">
            <a:avLst/>
          </a:prstGeom>
        </p:spPr>
        <p:txBody>
          <a:bodyPr vert="horz" wrap="square" lIns="0" tIns="12700" rIns="0" bIns="0" rtlCol="0">
            <a:spAutoFit/>
          </a:bodyPr>
          <a:lstStyle/>
          <a:p>
            <a:pPr marL="12700">
              <a:lnSpc>
                <a:spcPct val="100000"/>
              </a:lnSpc>
              <a:spcBef>
                <a:spcPts val="100"/>
              </a:spcBef>
            </a:pPr>
            <a:r>
              <a:rPr sz="5500" b="1" spc="204" dirty="0">
                <a:solidFill>
                  <a:srgbClr val="048AFF"/>
                </a:solidFill>
                <a:latin typeface="Arial"/>
                <a:cs typeface="Arial"/>
              </a:rPr>
              <a:t>Difference</a:t>
            </a:r>
            <a:endParaRPr sz="5500">
              <a:latin typeface="Arial"/>
              <a:cs typeface="Arial"/>
            </a:endParaRPr>
          </a:p>
        </p:txBody>
      </p:sp>
      <p:sp>
        <p:nvSpPr>
          <p:cNvPr id="3" name="object 3"/>
          <p:cNvSpPr/>
          <p:nvPr/>
        </p:nvSpPr>
        <p:spPr>
          <a:xfrm>
            <a:off x="8913827" y="2867721"/>
            <a:ext cx="0" cy="5534660"/>
          </a:xfrm>
          <a:custGeom>
            <a:avLst/>
            <a:gdLst/>
            <a:ahLst/>
            <a:cxnLst/>
            <a:rect l="l" t="t" r="r" b="b"/>
            <a:pathLst>
              <a:path h="5534659">
                <a:moveTo>
                  <a:pt x="0" y="0"/>
                </a:moveTo>
                <a:lnTo>
                  <a:pt x="0" y="5534115"/>
                </a:lnTo>
              </a:path>
            </a:pathLst>
          </a:custGeom>
          <a:ln w="38072">
            <a:solidFill>
              <a:srgbClr val="FFFFFF"/>
            </a:solidFill>
          </a:ln>
        </p:spPr>
        <p:txBody>
          <a:bodyPr wrap="square" lIns="0" tIns="0" rIns="0" bIns="0" rtlCol="0"/>
          <a:lstStyle/>
          <a:p>
            <a:endParaRPr/>
          </a:p>
        </p:txBody>
      </p:sp>
      <p:pic>
        <p:nvPicPr>
          <p:cNvPr id="4" name="object 4"/>
          <p:cNvPicPr/>
          <p:nvPr/>
        </p:nvPicPr>
        <p:blipFill>
          <a:blip r:embed="rId2" cstate="print"/>
          <a:stretch>
            <a:fillRect/>
          </a:stretch>
        </p:blipFill>
        <p:spPr>
          <a:xfrm>
            <a:off x="0" y="8620042"/>
            <a:ext cx="3235135" cy="1666957"/>
          </a:xfrm>
          <a:prstGeom prst="rect">
            <a:avLst/>
          </a:prstGeom>
        </p:spPr>
      </p:pic>
      <p:pic>
        <p:nvPicPr>
          <p:cNvPr id="5" name="object 5"/>
          <p:cNvPicPr/>
          <p:nvPr/>
        </p:nvPicPr>
        <p:blipFill>
          <a:blip r:embed="rId3" cstate="print"/>
          <a:stretch>
            <a:fillRect/>
          </a:stretch>
        </p:blipFill>
        <p:spPr>
          <a:xfrm>
            <a:off x="697093" y="3387499"/>
            <a:ext cx="134100" cy="134100"/>
          </a:xfrm>
          <a:prstGeom prst="rect">
            <a:avLst/>
          </a:prstGeom>
        </p:spPr>
      </p:pic>
      <p:pic>
        <p:nvPicPr>
          <p:cNvPr id="6" name="object 6"/>
          <p:cNvPicPr/>
          <p:nvPr/>
        </p:nvPicPr>
        <p:blipFill>
          <a:blip r:embed="rId3" cstate="print"/>
          <a:stretch>
            <a:fillRect/>
          </a:stretch>
        </p:blipFill>
        <p:spPr>
          <a:xfrm>
            <a:off x="697093" y="4151871"/>
            <a:ext cx="134100" cy="134100"/>
          </a:xfrm>
          <a:prstGeom prst="rect">
            <a:avLst/>
          </a:prstGeom>
        </p:spPr>
      </p:pic>
      <p:pic>
        <p:nvPicPr>
          <p:cNvPr id="7" name="object 7"/>
          <p:cNvPicPr/>
          <p:nvPr/>
        </p:nvPicPr>
        <p:blipFill>
          <a:blip r:embed="rId4" cstate="print"/>
          <a:stretch>
            <a:fillRect/>
          </a:stretch>
        </p:blipFill>
        <p:spPr>
          <a:xfrm>
            <a:off x="697093" y="4916243"/>
            <a:ext cx="134100" cy="134100"/>
          </a:xfrm>
          <a:prstGeom prst="rect">
            <a:avLst/>
          </a:prstGeom>
        </p:spPr>
      </p:pic>
      <p:pic>
        <p:nvPicPr>
          <p:cNvPr id="8" name="object 8"/>
          <p:cNvPicPr/>
          <p:nvPr/>
        </p:nvPicPr>
        <p:blipFill>
          <a:blip r:embed="rId4" cstate="print"/>
          <a:stretch>
            <a:fillRect/>
          </a:stretch>
        </p:blipFill>
        <p:spPr>
          <a:xfrm>
            <a:off x="697093" y="5680615"/>
            <a:ext cx="134100" cy="134100"/>
          </a:xfrm>
          <a:prstGeom prst="rect">
            <a:avLst/>
          </a:prstGeom>
        </p:spPr>
      </p:pic>
      <p:pic>
        <p:nvPicPr>
          <p:cNvPr id="9" name="object 9"/>
          <p:cNvPicPr/>
          <p:nvPr/>
        </p:nvPicPr>
        <p:blipFill>
          <a:blip r:embed="rId5" cstate="print"/>
          <a:stretch>
            <a:fillRect/>
          </a:stretch>
        </p:blipFill>
        <p:spPr>
          <a:xfrm>
            <a:off x="697093" y="6444987"/>
            <a:ext cx="134100" cy="134099"/>
          </a:xfrm>
          <a:prstGeom prst="rect">
            <a:avLst/>
          </a:prstGeom>
        </p:spPr>
      </p:pic>
      <p:pic>
        <p:nvPicPr>
          <p:cNvPr id="10" name="object 10"/>
          <p:cNvPicPr/>
          <p:nvPr/>
        </p:nvPicPr>
        <p:blipFill>
          <a:blip r:embed="rId4" cstate="print"/>
          <a:stretch>
            <a:fillRect/>
          </a:stretch>
        </p:blipFill>
        <p:spPr>
          <a:xfrm>
            <a:off x="697093" y="7209359"/>
            <a:ext cx="134100" cy="134099"/>
          </a:xfrm>
          <a:prstGeom prst="rect">
            <a:avLst/>
          </a:prstGeom>
        </p:spPr>
      </p:pic>
      <p:sp>
        <p:nvSpPr>
          <p:cNvPr id="11" name="object 11"/>
          <p:cNvSpPr txBox="1">
            <a:spLocks noGrp="1"/>
          </p:cNvSpPr>
          <p:nvPr>
            <p:ph sz="half" idx="2"/>
          </p:nvPr>
        </p:nvSpPr>
        <p:spPr>
          <a:prstGeom prst="rect">
            <a:avLst/>
          </a:prstGeom>
        </p:spPr>
        <p:txBody>
          <a:bodyPr vert="horz" wrap="square" lIns="0" tIns="12700" rIns="0" bIns="0" rtlCol="0">
            <a:spAutoFit/>
          </a:bodyPr>
          <a:lstStyle/>
          <a:p>
            <a:pPr marL="502284" algn="ctr">
              <a:lnSpc>
                <a:spcPct val="100000"/>
              </a:lnSpc>
              <a:spcBef>
                <a:spcPts val="100"/>
              </a:spcBef>
            </a:pPr>
            <a:r>
              <a:rPr spc="280" dirty="0"/>
              <a:t>Git</a:t>
            </a:r>
          </a:p>
          <a:p>
            <a:pPr marL="12700" marR="5080">
              <a:lnSpc>
                <a:spcPct val="145400"/>
              </a:lnSpc>
              <a:spcBef>
                <a:spcPts val="2625"/>
              </a:spcBef>
            </a:pPr>
            <a:r>
              <a:rPr sz="3450" b="0" spc="195" dirty="0">
                <a:solidFill>
                  <a:srgbClr val="FFFFFF"/>
                </a:solidFill>
                <a:latin typeface="Calibri"/>
                <a:cs typeface="Calibri"/>
              </a:rPr>
              <a:t>Distributed</a:t>
            </a:r>
            <a:r>
              <a:rPr sz="3450" b="0" spc="140" dirty="0">
                <a:solidFill>
                  <a:srgbClr val="FFFFFF"/>
                </a:solidFill>
                <a:latin typeface="Calibri"/>
                <a:cs typeface="Calibri"/>
              </a:rPr>
              <a:t> </a:t>
            </a:r>
            <a:r>
              <a:rPr sz="3450" b="0" spc="175" dirty="0">
                <a:solidFill>
                  <a:srgbClr val="FFFFFF"/>
                </a:solidFill>
                <a:latin typeface="Calibri"/>
                <a:cs typeface="Calibri"/>
              </a:rPr>
              <a:t>version</a:t>
            </a:r>
            <a:r>
              <a:rPr sz="3450" b="0" spc="145" dirty="0">
                <a:solidFill>
                  <a:srgbClr val="FFFFFF"/>
                </a:solidFill>
                <a:latin typeface="Calibri"/>
                <a:cs typeface="Calibri"/>
              </a:rPr>
              <a:t> </a:t>
            </a:r>
            <a:r>
              <a:rPr sz="3450" b="0" spc="175" dirty="0">
                <a:solidFill>
                  <a:srgbClr val="FFFFFF"/>
                </a:solidFill>
                <a:latin typeface="Calibri"/>
                <a:cs typeface="Calibri"/>
              </a:rPr>
              <a:t>control</a:t>
            </a:r>
            <a:r>
              <a:rPr sz="3450" b="0" spc="145" dirty="0">
                <a:solidFill>
                  <a:srgbClr val="FFFFFF"/>
                </a:solidFill>
                <a:latin typeface="Calibri"/>
                <a:cs typeface="Calibri"/>
              </a:rPr>
              <a:t> </a:t>
            </a:r>
            <a:r>
              <a:rPr sz="3450" b="0" spc="215" dirty="0">
                <a:solidFill>
                  <a:srgbClr val="FFFFFF"/>
                </a:solidFill>
                <a:latin typeface="Calibri"/>
                <a:cs typeface="Calibri"/>
              </a:rPr>
              <a:t>system. </a:t>
            </a:r>
            <a:r>
              <a:rPr sz="3450" b="0" spc="250" dirty="0">
                <a:solidFill>
                  <a:srgbClr val="FFFFFF"/>
                </a:solidFill>
                <a:latin typeface="Calibri"/>
                <a:cs typeface="Calibri"/>
              </a:rPr>
              <a:t>Operates</a:t>
            </a:r>
            <a:r>
              <a:rPr sz="3450" b="0" spc="135" dirty="0">
                <a:solidFill>
                  <a:srgbClr val="FFFFFF"/>
                </a:solidFill>
                <a:latin typeface="Calibri"/>
                <a:cs typeface="Calibri"/>
              </a:rPr>
              <a:t> </a:t>
            </a:r>
            <a:r>
              <a:rPr sz="3450" b="0" spc="170" dirty="0">
                <a:solidFill>
                  <a:srgbClr val="FFFFFF"/>
                </a:solidFill>
                <a:latin typeface="Calibri"/>
                <a:cs typeface="Calibri"/>
              </a:rPr>
              <a:t>on</a:t>
            </a:r>
            <a:r>
              <a:rPr sz="3450" b="0" spc="140" dirty="0">
                <a:solidFill>
                  <a:srgbClr val="FFFFFF"/>
                </a:solidFill>
                <a:latin typeface="Calibri"/>
                <a:cs typeface="Calibri"/>
              </a:rPr>
              <a:t> </a:t>
            </a:r>
            <a:r>
              <a:rPr sz="3450" b="0" spc="195" dirty="0">
                <a:solidFill>
                  <a:srgbClr val="FFFFFF"/>
                </a:solidFill>
                <a:latin typeface="Calibri"/>
                <a:cs typeface="Calibri"/>
              </a:rPr>
              <a:t>a</a:t>
            </a:r>
            <a:r>
              <a:rPr sz="3450" b="0" spc="140" dirty="0">
                <a:solidFill>
                  <a:srgbClr val="FFFFFF"/>
                </a:solidFill>
                <a:latin typeface="Calibri"/>
                <a:cs typeface="Calibri"/>
              </a:rPr>
              <a:t> </a:t>
            </a:r>
            <a:r>
              <a:rPr sz="3450" b="0" spc="180" dirty="0">
                <a:solidFill>
                  <a:srgbClr val="FFFFFF"/>
                </a:solidFill>
                <a:latin typeface="Calibri"/>
                <a:cs typeface="Calibri"/>
              </a:rPr>
              <a:t>developer's</a:t>
            </a:r>
            <a:r>
              <a:rPr sz="3450" b="0" spc="140" dirty="0">
                <a:solidFill>
                  <a:srgbClr val="FFFFFF"/>
                </a:solidFill>
                <a:latin typeface="Calibri"/>
                <a:cs typeface="Calibri"/>
              </a:rPr>
              <a:t> </a:t>
            </a:r>
            <a:r>
              <a:rPr sz="3450" b="0" spc="160" dirty="0">
                <a:solidFill>
                  <a:srgbClr val="FFFFFF"/>
                </a:solidFill>
                <a:latin typeface="Calibri"/>
                <a:cs typeface="Calibri"/>
              </a:rPr>
              <a:t>machine. </a:t>
            </a:r>
            <a:r>
              <a:rPr sz="3450" b="0" spc="190" dirty="0">
                <a:solidFill>
                  <a:srgbClr val="FFFFFF"/>
                </a:solidFill>
                <a:latin typeface="Calibri"/>
                <a:cs typeface="Calibri"/>
              </a:rPr>
              <a:t>Manages</a:t>
            </a:r>
            <a:r>
              <a:rPr sz="3450" b="0" spc="140" dirty="0">
                <a:solidFill>
                  <a:srgbClr val="FFFFFF"/>
                </a:solidFill>
                <a:latin typeface="Calibri"/>
                <a:cs typeface="Calibri"/>
              </a:rPr>
              <a:t> </a:t>
            </a:r>
            <a:r>
              <a:rPr sz="3450" b="0" spc="320" dirty="0">
                <a:solidFill>
                  <a:srgbClr val="FFFFFF"/>
                </a:solidFill>
                <a:latin typeface="Calibri"/>
                <a:cs typeface="Calibri"/>
              </a:rPr>
              <a:t>code</a:t>
            </a:r>
            <a:r>
              <a:rPr sz="3450" b="0" spc="140" dirty="0">
                <a:solidFill>
                  <a:srgbClr val="FFFFFF"/>
                </a:solidFill>
                <a:latin typeface="Calibri"/>
                <a:cs typeface="Calibri"/>
              </a:rPr>
              <a:t> </a:t>
            </a:r>
            <a:r>
              <a:rPr sz="3450" b="0" spc="200" dirty="0">
                <a:solidFill>
                  <a:srgbClr val="FFFFFF"/>
                </a:solidFill>
                <a:latin typeface="Calibri"/>
                <a:cs typeface="Calibri"/>
              </a:rPr>
              <a:t>versions</a:t>
            </a:r>
            <a:r>
              <a:rPr sz="3450" b="0" spc="140" dirty="0">
                <a:solidFill>
                  <a:srgbClr val="FFFFFF"/>
                </a:solidFill>
                <a:latin typeface="Calibri"/>
                <a:cs typeface="Calibri"/>
              </a:rPr>
              <a:t> </a:t>
            </a:r>
            <a:r>
              <a:rPr sz="3450" b="0" spc="105" dirty="0">
                <a:solidFill>
                  <a:srgbClr val="FFFFFF"/>
                </a:solidFill>
                <a:latin typeface="Calibri"/>
                <a:cs typeface="Calibri"/>
              </a:rPr>
              <a:t>locally.</a:t>
            </a:r>
            <a:endParaRPr sz="3450">
              <a:latin typeface="Calibri"/>
              <a:cs typeface="Calibri"/>
            </a:endParaRPr>
          </a:p>
          <a:p>
            <a:pPr marL="12700" marR="2134870" algn="just">
              <a:lnSpc>
                <a:spcPct val="145400"/>
              </a:lnSpc>
            </a:pPr>
            <a:r>
              <a:rPr sz="3450" b="0" spc="165" dirty="0">
                <a:solidFill>
                  <a:srgbClr val="FFFFFF"/>
                </a:solidFill>
                <a:latin typeface="Calibri"/>
                <a:cs typeface="Calibri"/>
              </a:rPr>
              <a:t>No</a:t>
            </a:r>
            <a:r>
              <a:rPr sz="3450" b="0" spc="145" dirty="0">
                <a:solidFill>
                  <a:srgbClr val="FFFFFF"/>
                </a:solidFill>
                <a:latin typeface="Calibri"/>
                <a:cs typeface="Calibri"/>
              </a:rPr>
              <a:t> internet</a:t>
            </a:r>
            <a:r>
              <a:rPr sz="3450" b="0" spc="150" dirty="0">
                <a:solidFill>
                  <a:srgbClr val="FFFFFF"/>
                </a:solidFill>
                <a:latin typeface="Calibri"/>
                <a:cs typeface="Calibri"/>
              </a:rPr>
              <a:t> </a:t>
            </a:r>
            <a:r>
              <a:rPr sz="3450" b="0" spc="229" dirty="0">
                <a:solidFill>
                  <a:srgbClr val="FFFFFF"/>
                </a:solidFill>
                <a:latin typeface="Calibri"/>
                <a:cs typeface="Calibri"/>
              </a:rPr>
              <a:t>dependency. </a:t>
            </a:r>
            <a:r>
              <a:rPr sz="3450" b="0" spc="165" dirty="0">
                <a:solidFill>
                  <a:srgbClr val="FFFFFF"/>
                </a:solidFill>
                <a:latin typeface="Calibri"/>
                <a:cs typeface="Calibri"/>
              </a:rPr>
              <a:t>No</a:t>
            </a:r>
            <a:r>
              <a:rPr sz="3450" b="0" spc="150" dirty="0">
                <a:solidFill>
                  <a:srgbClr val="FFFFFF"/>
                </a:solidFill>
                <a:latin typeface="Calibri"/>
                <a:cs typeface="Calibri"/>
              </a:rPr>
              <a:t> </a:t>
            </a:r>
            <a:r>
              <a:rPr sz="3450" b="0" spc="165" dirty="0">
                <a:solidFill>
                  <a:srgbClr val="FFFFFF"/>
                </a:solidFill>
                <a:latin typeface="Calibri"/>
                <a:cs typeface="Calibri"/>
              </a:rPr>
              <a:t>collaboration</a:t>
            </a:r>
            <a:r>
              <a:rPr sz="3450" b="0" spc="155" dirty="0">
                <a:solidFill>
                  <a:srgbClr val="FFFFFF"/>
                </a:solidFill>
                <a:latin typeface="Calibri"/>
                <a:cs typeface="Calibri"/>
              </a:rPr>
              <a:t> </a:t>
            </a:r>
            <a:r>
              <a:rPr sz="3450" b="0" spc="175" dirty="0">
                <a:solidFill>
                  <a:srgbClr val="FFFFFF"/>
                </a:solidFill>
                <a:latin typeface="Calibri"/>
                <a:cs typeface="Calibri"/>
              </a:rPr>
              <a:t>features </a:t>
            </a:r>
            <a:r>
              <a:rPr sz="3450" b="0" spc="355" dirty="0">
                <a:solidFill>
                  <a:srgbClr val="FFFFFF"/>
                </a:solidFill>
                <a:latin typeface="Calibri"/>
                <a:cs typeface="Calibri"/>
              </a:rPr>
              <a:t>Command-</a:t>
            </a:r>
            <a:r>
              <a:rPr sz="3450" b="0" spc="95" dirty="0">
                <a:solidFill>
                  <a:srgbClr val="FFFFFF"/>
                </a:solidFill>
                <a:latin typeface="Calibri"/>
                <a:cs typeface="Calibri"/>
              </a:rPr>
              <a:t>line</a:t>
            </a:r>
            <a:r>
              <a:rPr sz="3450" b="0" spc="170" dirty="0">
                <a:solidFill>
                  <a:srgbClr val="FFFFFF"/>
                </a:solidFill>
                <a:latin typeface="Calibri"/>
                <a:cs typeface="Calibri"/>
              </a:rPr>
              <a:t> </a:t>
            </a:r>
            <a:r>
              <a:rPr sz="3450" b="0" spc="45" dirty="0">
                <a:solidFill>
                  <a:srgbClr val="FFFFFF"/>
                </a:solidFill>
                <a:latin typeface="Calibri"/>
                <a:cs typeface="Calibri"/>
              </a:rPr>
              <a:t>tool.</a:t>
            </a:r>
            <a:endParaRPr sz="3450">
              <a:latin typeface="Calibri"/>
              <a:cs typeface="Calibri"/>
            </a:endParaRPr>
          </a:p>
        </p:txBody>
      </p:sp>
      <p:pic>
        <p:nvPicPr>
          <p:cNvPr id="12" name="object 12"/>
          <p:cNvPicPr/>
          <p:nvPr/>
        </p:nvPicPr>
        <p:blipFill>
          <a:blip r:embed="rId6" cstate="print"/>
          <a:stretch>
            <a:fillRect/>
          </a:stretch>
        </p:blipFill>
        <p:spPr>
          <a:xfrm>
            <a:off x="9519480" y="3387499"/>
            <a:ext cx="134100" cy="134100"/>
          </a:xfrm>
          <a:prstGeom prst="rect">
            <a:avLst/>
          </a:prstGeom>
        </p:spPr>
      </p:pic>
      <p:pic>
        <p:nvPicPr>
          <p:cNvPr id="13" name="object 13"/>
          <p:cNvPicPr/>
          <p:nvPr/>
        </p:nvPicPr>
        <p:blipFill>
          <a:blip r:embed="rId6" cstate="print"/>
          <a:stretch>
            <a:fillRect/>
          </a:stretch>
        </p:blipFill>
        <p:spPr>
          <a:xfrm>
            <a:off x="9519480" y="4151871"/>
            <a:ext cx="134100" cy="134100"/>
          </a:xfrm>
          <a:prstGeom prst="rect">
            <a:avLst/>
          </a:prstGeom>
        </p:spPr>
      </p:pic>
      <p:pic>
        <p:nvPicPr>
          <p:cNvPr id="14" name="object 14"/>
          <p:cNvPicPr/>
          <p:nvPr/>
        </p:nvPicPr>
        <p:blipFill>
          <a:blip r:embed="rId7" cstate="print"/>
          <a:stretch>
            <a:fillRect/>
          </a:stretch>
        </p:blipFill>
        <p:spPr>
          <a:xfrm>
            <a:off x="9519480" y="4916243"/>
            <a:ext cx="134100" cy="134100"/>
          </a:xfrm>
          <a:prstGeom prst="rect">
            <a:avLst/>
          </a:prstGeom>
        </p:spPr>
      </p:pic>
      <p:pic>
        <p:nvPicPr>
          <p:cNvPr id="15" name="object 15"/>
          <p:cNvPicPr/>
          <p:nvPr/>
        </p:nvPicPr>
        <p:blipFill>
          <a:blip r:embed="rId7" cstate="print"/>
          <a:stretch>
            <a:fillRect/>
          </a:stretch>
        </p:blipFill>
        <p:spPr>
          <a:xfrm>
            <a:off x="9519480" y="5680615"/>
            <a:ext cx="134100" cy="134100"/>
          </a:xfrm>
          <a:prstGeom prst="rect">
            <a:avLst/>
          </a:prstGeom>
        </p:spPr>
      </p:pic>
      <p:pic>
        <p:nvPicPr>
          <p:cNvPr id="16" name="object 16"/>
          <p:cNvPicPr/>
          <p:nvPr/>
        </p:nvPicPr>
        <p:blipFill>
          <a:blip r:embed="rId8" cstate="print"/>
          <a:stretch>
            <a:fillRect/>
          </a:stretch>
        </p:blipFill>
        <p:spPr>
          <a:xfrm>
            <a:off x="9519480" y="6444987"/>
            <a:ext cx="134100" cy="134099"/>
          </a:xfrm>
          <a:prstGeom prst="rect">
            <a:avLst/>
          </a:prstGeom>
        </p:spPr>
      </p:pic>
      <p:pic>
        <p:nvPicPr>
          <p:cNvPr id="17" name="object 17"/>
          <p:cNvPicPr/>
          <p:nvPr/>
        </p:nvPicPr>
        <p:blipFill>
          <a:blip r:embed="rId7" cstate="print"/>
          <a:stretch>
            <a:fillRect/>
          </a:stretch>
        </p:blipFill>
        <p:spPr>
          <a:xfrm>
            <a:off x="9519480" y="7209359"/>
            <a:ext cx="134100" cy="134099"/>
          </a:xfrm>
          <a:prstGeom prst="rect">
            <a:avLst/>
          </a:prstGeom>
        </p:spPr>
      </p:pic>
      <p:sp>
        <p:nvSpPr>
          <p:cNvPr id="18" name="object 18"/>
          <p:cNvSpPr txBox="1">
            <a:spLocks noGrp="1"/>
          </p:cNvSpPr>
          <p:nvPr>
            <p:ph sz="half" idx="3"/>
          </p:nvPr>
        </p:nvSpPr>
        <p:spPr>
          <a:prstGeom prst="rect">
            <a:avLst/>
          </a:prstGeom>
        </p:spPr>
        <p:txBody>
          <a:bodyPr vert="horz" wrap="square" lIns="0" tIns="12700" rIns="0" bIns="0" rtlCol="0">
            <a:spAutoFit/>
          </a:bodyPr>
          <a:lstStyle/>
          <a:p>
            <a:pPr marL="1136015">
              <a:lnSpc>
                <a:spcPct val="100000"/>
              </a:lnSpc>
              <a:spcBef>
                <a:spcPts val="100"/>
              </a:spcBef>
            </a:pPr>
            <a:r>
              <a:rPr spc="210" dirty="0"/>
              <a:t>GitHub</a:t>
            </a:r>
          </a:p>
          <a:p>
            <a:pPr marL="12700">
              <a:lnSpc>
                <a:spcPct val="100000"/>
              </a:lnSpc>
              <a:spcBef>
                <a:spcPts val="4505"/>
              </a:spcBef>
            </a:pPr>
            <a:r>
              <a:rPr sz="3450" b="0" spc="380" dirty="0">
                <a:solidFill>
                  <a:srgbClr val="FFFFFF"/>
                </a:solidFill>
                <a:latin typeface="Calibri"/>
                <a:cs typeface="Calibri"/>
              </a:rPr>
              <a:t>Web-</a:t>
            </a:r>
            <a:r>
              <a:rPr sz="3450" b="0" spc="295" dirty="0">
                <a:solidFill>
                  <a:srgbClr val="FFFFFF"/>
                </a:solidFill>
                <a:latin typeface="Calibri"/>
                <a:cs typeface="Calibri"/>
              </a:rPr>
              <a:t>based</a:t>
            </a:r>
            <a:r>
              <a:rPr sz="3450" b="0" spc="165" dirty="0">
                <a:solidFill>
                  <a:srgbClr val="FFFFFF"/>
                </a:solidFill>
                <a:latin typeface="Calibri"/>
                <a:cs typeface="Calibri"/>
              </a:rPr>
              <a:t> </a:t>
            </a:r>
            <a:r>
              <a:rPr sz="3450" b="0" spc="114" dirty="0">
                <a:solidFill>
                  <a:srgbClr val="FFFFFF"/>
                </a:solidFill>
                <a:latin typeface="Calibri"/>
                <a:cs typeface="Calibri"/>
              </a:rPr>
              <a:t>platform.</a:t>
            </a:r>
            <a:endParaRPr sz="3450">
              <a:latin typeface="Calibri"/>
              <a:cs typeface="Calibri"/>
            </a:endParaRPr>
          </a:p>
          <a:p>
            <a:pPr marL="12700" marR="5080">
              <a:lnSpc>
                <a:spcPct val="145400"/>
              </a:lnSpc>
            </a:pPr>
            <a:r>
              <a:rPr sz="3450" b="0" spc="250" dirty="0">
                <a:solidFill>
                  <a:srgbClr val="FFFFFF"/>
                </a:solidFill>
                <a:latin typeface="Calibri"/>
                <a:cs typeface="Calibri"/>
              </a:rPr>
              <a:t>Hosts</a:t>
            </a:r>
            <a:r>
              <a:rPr sz="3450" b="0" spc="135" dirty="0">
                <a:solidFill>
                  <a:srgbClr val="FFFFFF"/>
                </a:solidFill>
                <a:latin typeface="Calibri"/>
                <a:cs typeface="Calibri"/>
              </a:rPr>
              <a:t> </a:t>
            </a:r>
            <a:r>
              <a:rPr sz="3450" b="0" spc="190" dirty="0">
                <a:solidFill>
                  <a:srgbClr val="FFFFFF"/>
                </a:solidFill>
                <a:latin typeface="Calibri"/>
                <a:cs typeface="Calibri"/>
              </a:rPr>
              <a:t>repositories</a:t>
            </a:r>
            <a:r>
              <a:rPr sz="3450" b="0" spc="140" dirty="0">
                <a:solidFill>
                  <a:srgbClr val="FFFFFF"/>
                </a:solidFill>
                <a:latin typeface="Calibri"/>
                <a:cs typeface="Calibri"/>
              </a:rPr>
              <a:t> </a:t>
            </a:r>
            <a:r>
              <a:rPr sz="3450" b="0" spc="85" dirty="0">
                <a:solidFill>
                  <a:srgbClr val="FFFFFF"/>
                </a:solidFill>
                <a:latin typeface="Calibri"/>
                <a:cs typeface="Calibri"/>
              </a:rPr>
              <a:t>in</a:t>
            </a:r>
            <a:r>
              <a:rPr sz="3450" b="0" spc="140" dirty="0">
                <a:solidFill>
                  <a:srgbClr val="FFFFFF"/>
                </a:solidFill>
                <a:latin typeface="Calibri"/>
                <a:cs typeface="Calibri"/>
              </a:rPr>
              <a:t> </a:t>
            </a:r>
            <a:r>
              <a:rPr sz="3450" b="0" spc="185" dirty="0">
                <a:solidFill>
                  <a:srgbClr val="FFFFFF"/>
                </a:solidFill>
                <a:latin typeface="Calibri"/>
                <a:cs typeface="Calibri"/>
              </a:rPr>
              <a:t>the</a:t>
            </a:r>
            <a:r>
              <a:rPr sz="3450" b="0" spc="140" dirty="0">
                <a:solidFill>
                  <a:srgbClr val="FFFFFF"/>
                </a:solidFill>
                <a:latin typeface="Calibri"/>
                <a:cs typeface="Calibri"/>
              </a:rPr>
              <a:t> </a:t>
            </a:r>
            <a:r>
              <a:rPr sz="3450" b="0" spc="145" dirty="0">
                <a:solidFill>
                  <a:srgbClr val="FFFFFF"/>
                </a:solidFill>
                <a:latin typeface="Calibri"/>
                <a:cs typeface="Calibri"/>
              </a:rPr>
              <a:t>cloud. </a:t>
            </a:r>
            <a:r>
              <a:rPr sz="3450" b="0" spc="204" dirty="0">
                <a:solidFill>
                  <a:srgbClr val="FFFFFF"/>
                </a:solidFill>
                <a:latin typeface="Calibri"/>
                <a:cs typeface="Calibri"/>
              </a:rPr>
              <a:t>Provides</a:t>
            </a:r>
            <a:r>
              <a:rPr sz="3450" b="0" spc="130" dirty="0">
                <a:solidFill>
                  <a:srgbClr val="FFFFFF"/>
                </a:solidFill>
                <a:latin typeface="Calibri"/>
                <a:cs typeface="Calibri"/>
              </a:rPr>
              <a:t> </a:t>
            </a:r>
            <a:r>
              <a:rPr sz="3450" b="0" spc="215" dirty="0">
                <a:solidFill>
                  <a:srgbClr val="FFFFFF"/>
                </a:solidFill>
                <a:latin typeface="Calibri"/>
                <a:cs typeface="Calibri"/>
              </a:rPr>
              <a:t>project</a:t>
            </a:r>
            <a:r>
              <a:rPr sz="3450" b="0" spc="135" dirty="0">
                <a:solidFill>
                  <a:srgbClr val="FFFFFF"/>
                </a:solidFill>
                <a:latin typeface="Calibri"/>
                <a:cs typeface="Calibri"/>
              </a:rPr>
              <a:t> </a:t>
            </a:r>
            <a:r>
              <a:rPr sz="3450" b="0" spc="225" dirty="0">
                <a:solidFill>
                  <a:srgbClr val="FFFFFF"/>
                </a:solidFill>
                <a:latin typeface="Calibri"/>
                <a:cs typeface="Calibri"/>
              </a:rPr>
              <a:t>management</a:t>
            </a:r>
            <a:r>
              <a:rPr sz="3450" b="0" spc="135" dirty="0">
                <a:solidFill>
                  <a:srgbClr val="FFFFFF"/>
                </a:solidFill>
                <a:latin typeface="Calibri"/>
                <a:cs typeface="Calibri"/>
              </a:rPr>
              <a:t> </a:t>
            </a:r>
            <a:r>
              <a:rPr sz="3450" b="0" spc="130" dirty="0">
                <a:solidFill>
                  <a:srgbClr val="FFFFFF"/>
                </a:solidFill>
                <a:latin typeface="Calibri"/>
                <a:cs typeface="Calibri"/>
              </a:rPr>
              <a:t>features. </a:t>
            </a:r>
            <a:r>
              <a:rPr sz="3450" b="0" spc="195" dirty="0">
                <a:solidFill>
                  <a:srgbClr val="FFFFFF"/>
                </a:solidFill>
                <a:latin typeface="Calibri"/>
                <a:cs typeface="Calibri"/>
              </a:rPr>
              <a:t>Requires</a:t>
            </a:r>
            <a:r>
              <a:rPr sz="3450" b="0" spc="140" dirty="0">
                <a:solidFill>
                  <a:srgbClr val="FFFFFF"/>
                </a:solidFill>
                <a:latin typeface="Calibri"/>
                <a:cs typeface="Calibri"/>
              </a:rPr>
              <a:t> </a:t>
            </a:r>
            <a:r>
              <a:rPr sz="3450" b="0" spc="145" dirty="0">
                <a:solidFill>
                  <a:srgbClr val="FFFFFF"/>
                </a:solidFill>
                <a:latin typeface="Calibri"/>
                <a:cs typeface="Calibri"/>
              </a:rPr>
              <a:t>internet </a:t>
            </a:r>
            <a:r>
              <a:rPr sz="3450" b="0" spc="360" dirty="0">
                <a:solidFill>
                  <a:srgbClr val="FFFFFF"/>
                </a:solidFill>
                <a:latin typeface="Calibri"/>
                <a:cs typeface="Calibri"/>
              </a:rPr>
              <a:t>access</a:t>
            </a:r>
            <a:r>
              <a:rPr sz="3450" b="0" spc="140" dirty="0">
                <a:solidFill>
                  <a:srgbClr val="FFFFFF"/>
                </a:solidFill>
                <a:latin typeface="Calibri"/>
                <a:cs typeface="Calibri"/>
              </a:rPr>
              <a:t> </a:t>
            </a:r>
            <a:r>
              <a:rPr sz="3450" b="0" spc="110" dirty="0">
                <a:solidFill>
                  <a:srgbClr val="FFFFFF"/>
                </a:solidFill>
                <a:latin typeface="Calibri"/>
                <a:cs typeface="Calibri"/>
              </a:rPr>
              <a:t>for</a:t>
            </a:r>
            <a:r>
              <a:rPr sz="3450" b="0" spc="145" dirty="0">
                <a:solidFill>
                  <a:srgbClr val="FFFFFF"/>
                </a:solidFill>
                <a:latin typeface="Calibri"/>
                <a:cs typeface="Calibri"/>
              </a:rPr>
              <a:t> </a:t>
            </a:r>
            <a:r>
              <a:rPr sz="3450" b="0" spc="155" dirty="0">
                <a:solidFill>
                  <a:srgbClr val="FFFFFF"/>
                </a:solidFill>
                <a:latin typeface="Calibri"/>
                <a:cs typeface="Calibri"/>
              </a:rPr>
              <a:t>usage.</a:t>
            </a:r>
            <a:endParaRPr sz="3450">
              <a:latin typeface="Calibri"/>
              <a:cs typeface="Calibri"/>
            </a:endParaRPr>
          </a:p>
          <a:p>
            <a:pPr marL="12700" marR="1478280">
              <a:lnSpc>
                <a:spcPct val="145400"/>
              </a:lnSpc>
            </a:pPr>
            <a:r>
              <a:rPr sz="3450" b="0" spc="190" dirty="0">
                <a:solidFill>
                  <a:srgbClr val="FFFFFF"/>
                </a:solidFill>
                <a:latin typeface="Calibri"/>
                <a:cs typeface="Calibri"/>
              </a:rPr>
              <a:t>Facilitates</a:t>
            </a:r>
            <a:r>
              <a:rPr sz="3450" b="0" spc="155" dirty="0">
                <a:solidFill>
                  <a:srgbClr val="FFFFFF"/>
                </a:solidFill>
                <a:latin typeface="Calibri"/>
                <a:cs typeface="Calibri"/>
              </a:rPr>
              <a:t> </a:t>
            </a:r>
            <a:r>
              <a:rPr sz="3450" b="0" spc="200" dirty="0">
                <a:solidFill>
                  <a:srgbClr val="FFFFFF"/>
                </a:solidFill>
                <a:latin typeface="Calibri"/>
                <a:cs typeface="Calibri"/>
              </a:rPr>
              <a:t>remote</a:t>
            </a:r>
            <a:r>
              <a:rPr sz="3450" b="0" spc="160" dirty="0">
                <a:solidFill>
                  <a:srgbClr val="FFFFFF"/>
                </a:solidFill>
                <a:latin typeface="Calibri"/>
                <a:cs typeface="Calibri"/>
              </a:rPr>
              <a:t> </a:t>
            </a:r>
            <a:r>
              <a:rPr sz="3450" b="0" spc="130" dirty="0">
                <a:solidFill>
                  <a:srgbClr val="FFFFFF"/>
                </a:solidFill>
                <a:latin typeface="Calibri"/>
                <a:cs typeface="Calibri"/>
              </a:rPr>
              <a:t>collaboration. </a:t>
            </a:r>
            <a:r>
              <a:rPr sz="3450" b="0" spc="204" dirty="0">
                <a:solidFill>
                  <a:srgbClr val="FFFFFF"/>
                </a:solidFill>
                <a:latin typeface="Calibri"/>
                <a:cs typeface="Calibri"/>
              </a:rPr>
              <a:t>Provides</a:t>
            </a:r>
            <a:r>
              <a:rPr sz="3450" b="0" spc="140" dirty="0">
                <a:solidFill>
                  <a:srgbClr val="FFFFFF"/>
                </a:solidFill>
                <a:latin typeface="Calibri"/>
                <a:cs typeface="Calibri"/>
              </a:rPr>
              <a:t> </a:t>
            </a:r>
            <a:r>
              <a:rPr sz="3450" b="0" spc="195" dirty="0">
                <a:solidFill>
                  <a:srgbClr val="FFFFFF"/>
                </a:solidFill>
                <a:latin typeface="Calibri"/>
                <a:cs typeface="Calibri"/>
              </a:rPr>
              <a:t>a</a:t>
            </a:r>
            <a:r>
              <a:rPr sz="3450" b="0" spc="145" dirty="0">
                <a:solidFill>
                  <a:srgbClr val="FFFFFF"/>
                </a:solidFill>
                <a:latin typeface="Calibri"/>
                <a:cs typeface="Calibri"/>
              </a:rPr>
              <a:t> </a:t>
            </a:r>
            <a:r>
              <a:rPr sz="3450" b="0" spc="185" dirty="0">
                <a:solidFill>
                  <a:srgbClr val="FFFFFF"/>
                </a:solidFill>
                <a:latin typeface="Calibri"/>
                <a:cs typeface="Calibri"/>
              </a:rPr>
              <a:t>graphical</a:t>
            </a:r>
            <a:r>
              <a:rPr sz="3450" b="0" spc="145" dirty="0">
                <a:solidFill>
                  <a:srgbClr val="FFFFFF"/>
                </a:solidFill>
                <a:latin typeface="Calibri"/>
                <a:cs typeface="Calibri"/>
              </a:rPr>
              <a:t> </a:t>
            </a:r>
            <a:r>
              <a:rPr sz="3450" b="0" spc="135" dirty="0">
                <a:solidFill>
                  <a:srgbClr val="FFFFFF"/>
                </a:solidFill>
                <a:latin typeface="Calibri"/>
                <a:cs typeface="Calibri"/>
              </a:rPr>
              <a:t>interface.</a:t>
            </a:r>
            <a:endParaRPr sz="345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549797" cy="751266"/>
          </a:xfrm>
          <a:prstGeom prst="rect">
            <a:avLst/>
          </a:prstGeom>
        </p:spPr>
      </p:pic>
      <p:pic>
        <p:nvPicPr>
          <p:cNvPr id="3" name="object 3"/>
          <p:cNvPicPr/>
          <p:nvPr/>
        </p:nvPicPr>
        <p:blipFill>
          <a:blip r:embed="rId3" cstate="print"/>
          <a:stretch>
            <a:fillRect/>
          </a:stretch>
        </p:blipFill>
        <p:spPr>
          <a:xfrm>
            <a:off x="16104351" y="9258300"/>
            <a:ext cx="2183647" cy="1028699"/>
          </a:xfrm>
          <a:prstGeom prst="rect">
            <a:avLst/>
          </a:prstGeom>
        </p:spPr>
      </p:pic>
      <p:pic>
        <p:nvPicPr>
          <p:cNvPr id="4" name="object 4"/>
          <p:cNvPicPr/>
          <p:nvPr/>
        </p:nvPicPr>
        <p:blipFill>
          <a:blip r:embed="rId4" cstate="print"/>
          <a:stretch>
            <a:fillRect/>
          </a:stretch>
        </p:blipFill>
        <p:spPr>
          <a:xfrm>
            <a:off x="0" y="9211464"/>
            <a:ext cx="1336612" cy="1075535"/>
          </a:xfrm>
          <a:prstGeom prst="rect">
            <a:avLst/>
          </a:prstGeom>
        </p:spPr>
      </p:pic>
      <p:grpSp>
        <p:nvGrpSpPr>
          <p:cNvPr id="5" name="object 5"/>
          <p:cNvGrpSpPr/>
          <p:nvPr/>
        </p:nvGrpSpPr>
        <p:grpSpPr>
          <a:xfrm>
            <a:off x="1452069" y="0"/>
            <a:ext cx="16836390" cy="9801860"/>
            <a:chOff x="1452069" y="0"/>
            <a:chExt cx="16836390" cy="9801860"/>
          </a:xfrm>
        </p:grpSpPr>
        <p:pic>
          <p:nvPicPr>
            <p:cNvPr id="6" name="object 6"/>
            <p:cNvPicPr/>
            <p:nvPr/>
          </p:nvPicPr>
          <p:blipFill>
            <a:blip r:embed="rId5" cstate="print"/>
            <a:stretch>
              <a:fillRect/>
            </a:stretch>
          </p:blipFill>
          <p:spPr>
            <a:xfrm>
              <a:off x="14792964" y="0"/>
              <a:ext cx="3495034" cy="3094954"/>
            </a:xfrm>
            <a:prstGeom prst="rect">
              <a:avLst/>
            </a:prstGeom>
          </p:spPr>
        </p:pic>
        <p:pic>
          <p:nvPicPr>
            <p:cNvPr id="7" name="object 7"/>
            <p:cNvPicPr/>
            <p:nvPr/>
          </p:nvPicPr>
          <p:blipFill>
            <a:blip r:embed="rId6" cstate="print"/>
            <a:stretch>
              <a:fillRect/>
            </a:stretch>
          </p:blipFill>
          <p:spPr>
            <a:xfrm>
              <a:off x="1452069" y="2848106"/>
              <a:ext cx="14439899" cy="6953249"/>
            </a:xfrm>
            <a:prstGeom prst="rect">
              <a:avLst/>
            </a:prstGeom>
          </p:spPr>
        </p:pic>
      </p:grpSp>
      <p:sp>
        <p:nvSpPr>
          <p:cNvPr id="8" name="object 8"/>
          <p:cNvSpPr txBox="1">
            <a:spLocks noGrp="1"/>
          </p:cNvSpPr>
          <p:nvPr>
            <p:ph type="ctrTitle"/>
          </p:nvPr>
        </p:nvSpPr>
        <p:spPr>
          <a:prstGeom prst="rect">
            <a:avLst/>
          </a:prstGeom>
        </p:spPr>
        <p:txBody>
          <a:bodyPr vert="horz" wrap="square" lIns="0" tIns="13970" rIns="0" bIns="0" rtlCol="0">
            <a:spAutoFit/>
          </a:bodyPr>
          <a:lstStyle/>
          <a:p>
            <a:pPr marL="12700">
              <a:lnSpc>
                <a:spcPct val="100000"/>
              </a:lnSpc>
              <a:spcBef>
                <a:spcPts val="110"/>
              </a:spcBef>
            </a:pPr>
            <a:r>
              <a:rPr sz="5150" b="1" spc="285" dirty="0">
                <a:solidFill>
                  <a:srgbClr val="048AFF"/>
                </a:solidFill>
                <a:latin typeface="Arial"/>
                <a:cs typeface="Arial"/>
              </a:rPr>
              <a:t>Creating</a:t>
            </a:r>
            <a:r>
              <a:rPr sz="5150" b="1" spc="135" dirty="0">
                <a:solidFill>
                  <a:srgbClr val="048AFF"/>
                </a:solidFill>
                <a:latin typeface="Arial"/>
                <a:cs typeface="Arial"/>
              </a:rPr>
              <a:t> </a:t>
            </a:r>
            <a:r>
              <a:rPr sz="5150" b="1" spc="225" dirty="0">
                <a:solidFill>
                  <a:srgbClr val="048AFF"/>
                </a:solidFill>
                <a:latin typeface="Arial"/>
                <a:cs typeface="Arial"/>
              </a:rPr>
              <a:t>account</a:t>
            </a:r>
            <a:r>
              <a:rPr sz="5150" b="1" spc="140" dirty="0">
                <a:solidFill>
                  <a:srgbClr val="048AFF"/>
                </a:solidFill>
                <a:latin typeface="Arial"/>
                <a:cs typeface="Arial"/>
              </a:rPr>
              <a:t> </a:t>
            </a:r>
            <a:r>
              <a:rPr sz="5150" b="1" spc="75" dirty="0">
                <a:solidFill>
                  <a:srgbClr val="048AFF"/>
                </a:solidFill>
                <a:latin typeface="Arial"/>
                <a:cs typeface="Arial"/>
              </a:rPr>
              <a:t>on</a:t>
            </a:r>
            <a:r>
              <a:rPr sz="5150" b="1" spc="140" dirty="0">
                <a:solidFill>
                  <a:srgbClr val="048AFF"/>
                </a:solidFill>
                <a:latin typeface="Arial"/>
                <a:cs typeface="Arial"/>
              </a:rPr>
              <a:t> </a:t>
            </a:r>
            <a:r>
              <a:rPr sz="5150" b="1" spc="204" dirty="0">
                <a:solidFill>
                  <a:srgbClr val="048AFF"/>
                </a:solidFill>
                <a:latin typeface="Arial"/>
                <a:cs typeface="Arial"/>
              </a:rPr>
              <a:t>GitHub:</a:t>
            </a:r>
            <a:endParaRPr sz="5150">
              <a:latin typeface="Arial"/>
              <a:cs typeface="Arial"/>
            </a:endParaRPr>
          </a:p>
        </p:txBody>
      </p:sp>
      <p:sp>
        <p:nvSpPr>
          <p:cNvPr id="9" name="object 9"/>
          <p:cNvSpPr txBox="1"/>
          <p:nvPr/>
        </p:nvSpPr>
        <p:spPr>
          <a:xfrm>
            <a:off x="1471413" y="1236874"/>
            <a:ext cx="11216640" cy="1397000"/>
          </a:xfrm>
          <a:prstGeom prst="rect">
            <a:avLst/>
          </a:prstGeom>
        </p:spPr>
        <p:txBody>
          <a:bodyPr vert="horz" wrap="square" lIns="0" tIns="12065" rIns="0" bIns="0" rtlCol="0">
            <a:spAutoFit/>
          </a:bodyPr>
          <a:lstStyle/>
          <a:p>
            <a:pPr marL="259079" marR="5080" indent="-247015">
              <a:lnSpc>
                <a:spcPct val="138500"/>
              </a:lnSpc>
              <a:spcBef>
                <a:spcPts val="95"/>
              </a:spcBef>
              <a:tabLst>
                <a:tab pos="368935" algn="l"/>
              </a:tabLst>
            </a:pPr>
            <a:r>
              <a:rPr sz="3250" spc="-465" dirty="0">
                <a:solidFill>
                  <a:srgbClr val="FFFFFF"/>
                </a:solidFill>
                <a:latin typeface="Calibri"/>
                <a:cs typeface="Calibri"/>
              </a:rPr>
              <a:t>1.</a:t>
            </a:r>
            <a:r>
              <a:rPr sz="3250" dirty="0">
                <a:solidFill>
                  <a:srgbClr val="FFFFFF"/>
                </a:solidFill>
                <a:latin typeface="Calibri"/>
                <a:cs typeface="Calibri"/>
              </a:rPr>
              <a:t>		</a:t>
            </a:r>
            <a:r>
              <a:rPr sz="3250" spc="265" dirty="0">
                <a:solidFill>
                  <a:srgbClr val="FFFFFF"/>
                </a:solidFill>
                <a:latin typeface="Calibri"/>
                <a:cs typeface="Calibri"/>
              </a:rPr>
              <a:t>Open</a:t>
            </a:r>
            <a:r>
              <a:rPr sz="3250" spc="135" dirty="0">
                <a:solidFill>
                  <a:srgbClr val="FFFFFF"/>
                </a:solidFill>
                <a:latin typeface="Calibri"/>
                <a:cs typeface="Calibri"/>
              </a:rPr>
              <a:t> </a:t>
            </a:r>
            <a:r>
              <a:rPr sz="3250" spc="175" dirty="0">
                <a:solidFill>
                  <a:srgbClr val="FFFFFF"/>
                </a:solidFill>
                <a:latin typeface="Calibri"/>
                <a:cs typeface="Calibri"/>
              </a:rPr>
              <a:t>your</a:t>
            </a:r>
            <a:r>
              <a:rPr sz="3250" spc="135" dirty="0">
                <a:solidFill>
                  <a:srgbClr val="FFFFFF"/>
                </a:solidFill>
                <a:latin typeface="Calibri"/>
                <a:cs typeface="Calibri"/>
              </a:rPr>
              <a:t> </a:t>
            </a:r>
            <a:r>
              <a:rPr sz="3250" spc="220" dirty="0">
                <a:solidFill>
                  <a:srgbClr val="FFFFFF"/>
                </a:solidFill>
                <a:latin typeface="Calibri"/>
                <a:cs typeface="Calibri"/>
              </a:rPr>
              <a:t>web</a:t>
            </a:r>
            <a:r>
              <a:rPr sz="3250" spc="135" dirty="0">
                <a:solidFill>
                  <a:srgbClr val="FFFFFF"/>
                </a:solidFill>
                <a:latin typeface="Calibri"/>
                <a:cs typeface="Calibri"/>
              </a:rPr>
              <a:t> </a:t>
            </a:r>
            <a:r>
              <a:rPr sz="3250" spc="180" dirty="0">
                <a:solidFill>
                  <a:srgbClr val="FFFFFF"/>
                </a:solidFill>
                <a:latin typeface="Calibri"/>
                <a:cs typeface="Calibri"/>
              </a:rPr>
              <a:t>browser</a:t>
            </a:r>
            <a:r>
              <a:rPr sz="3250" spc="135" dirty="0">
                <a:solidFill>
                  <a:srgbClr val="FFFFFF"/>
                </a:solidFill>
                <a:latin typeface="Calibri"/>
                <a:cs typeface="Calibri"/>
              </a:rPr>
              <a:t> </a:t>
            </a:r>
            <a:r>
              <a:rPr sz="3250" spc="215" dirty="0">
                <a:solidFill>
                  <a:srgbClr val="FFFFFF"/>
                </a:solidFill>
                <a:latin typeface="Calibri"/>
                <a:cs typeface="Calibri"/>
              </a:rPr>
              <a:t>and</a:t>
            </a:r>
            <a:r>
              <a:rPr sz="3250" spc="135" dirty="0">
                <a:solidFill>
                  <a:srgbClr val="FFFFFF"/>
                </a:solidFill>
                <a:latin typeface="Calibri"/>
                <a:cs typeface="Calibri"/>
              </a:rPr>
              <a:t> </a:t>
            </a:r>
            <a:r>
              <a:rPr sz="3250" spc="229" dirty="0">
                <a:solidFill>
                  <a:srgbClr val="FFFFFF"/>
                </a:solidFill>
                <a:latin typeface="Calibri"/>
                <a:cs typeface="Calibri"/>
              </a:rPr>
              <a:t>go</a:t>
            </a:r>
            <a:r>
              <a:rPr sz="3250" spc="135" dirty="0">
                <a:solidFill>
                  <a:srgbClr val="FFFFFF"/>
                </a:solidFill>
                <a:latin typeface="Calibri"/>
                <a:cs typeface="Calibri"/>
              </a:rPr>
              <a:t> </a:t>
            </a:r>
            <a:r>
              <a:rPr sz="3250" spc="180" dirty="0">
                <a:solidFill>
                  <a:srgbClr val="FFFFFF"/>
                </a:solidFill>
                <a:latin typeface="Calibri"/>
                <a:cs typeface="Calibri"/>
              </a:rPr>
              <a:t>to</a:t>
            </a:r>
            <a:r>
              <a:rPr sz="3250" spc="135" dirty="0">
                <a:solidFill>
                  <a:srgbClr val="FFFFFF"/>
                </a:solidFill>
                <a:latin typeface="Calibri"/>
                <a:cs typeface="Calibri"/>
              </a:rPr>
              <a:t> </a:t>
            </a:r>
            <a:r>
              <a:rPr sz="3250" spc="175" dirty="0">
                <a:solidFill>
                  <a:srgbClr val="FFFFFF"/>
                </a:solidFill>
                <a:latin typeface="Calibri"/>
                <a:cs typeface="Calibri"/>
              </a:rPr>
              <a:t>the</a:t>
            </a:r>
            <a:r>
              <a:rPr sz="3250" spc="135" dirty="0">
                <a:solidFill>
                  <a:srgbClr val="FFFFFF"/>
                </a:solidFill>
                <a:latin typeface="Calibri"/>
                <a:cs typeface="Calibri"/>
              </a:rPr>
              <a:t> </a:t>
            </a:r>
            <a:r>
              <a:rPr sz="3250" spc="204" dirty="0">
                <a:solidFill>
                  <a:srgbClr val="FFFFFF"/>
                </a:solidFill>
                <a:latin typeface="Calibri"/>
                <a:cs typeface="Calibri"/>
              </a:rPr>
              <a:t>GitHub</a:t>
            </a:r>
            <a:r>
              <a:rPr sz="3250" spc="135" dirty="0">
                <a:solidFill>
                  <a:srgbClr val="FFFFFF"/>
                </a:solidFill>
                <a:latin typeface="Calibri"/>
                <a:cs typeface="Calibri"/>
              </a:rPr>
              <a:t> </a:t>
            </a:r>
            <a:r>
              <a:rPr sz="3250" spc="200" dirty="0">
                <a:solidFill>
                  <a:srgbClr val="FFFFFF"/>
                </a:solidFill>
                <a:latin typeface="Calibri"/>
                <a:cs typeface="Calibri"/>
              </a:rPr>
              <a:t>website</a:t>
            </a:r>
            <a:r>
              <a:rPr sz="3250" spc="135" dirty="0">
                <a:solidFill>
                  <a:srgbClr val="FFFFFF"/>
                </a:solidFill>
                <a:latin typeface="Calibri"/>
                <a:cs typeface="Calibri"/>
              </a:rPr>
              <a:t> </a:t>
            </a:r>
            <a:r>
              <a:rPr sz="3250" spc="150" dirty="0">
                <a:solidFill>
                  <a:srgbClr val="FFFFFF"/>
                </a:solidFill>
                <a:latin typeface="Calibri"/>
                <a:cs typeface="Calibri"/>
              </a:rPr>
              <a:t>at </a:t>
            </a:r>
            <a:r>
              <a:rPr sz="3250" u="heavy" spc="120" dirty="0">
                <a:solidFill>
                  <a:srgbClr val="FFFFFF"/>
                </a:solidFill>
                <a:uFill>
                  <a:solidFill>
                    <a:srgbClr val="FFFFFF"/>
                  </a:solidFill>
                </a:uFill>
                <a:latin typeface="Calibri"/>
                <a:cs typeface="Calibri"/>
                <a:hlinkClick r:id="rId7"/>
              </a:rPr>
              <a:t>https://github.com.</a:t>
            </a:r>
            <a:endParaRPr sz="325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15808148" y="8737586"/>
            <a:ext cx="2479851" cy="1549413"/>
          </a:xfrm>
          <a:prstGeom prst="rect">
            <a:avLst/>
          </a:prstGeom>
        </p:spPr>
      </p:pic>
      <p:pic>
        <p:nvPicPr>
          <p:cNvPr id="4" name="object 4"/>
          <p:cNvPicPr/>
          <p:nvPr/>
        </p:nvPicPr>
        <p:blipFill>
          <a:blip r:embed="rId4" cstate="print"/>
          <a:stretch>
            <a:fillRect/>
          </a:stretch>
        </p:blipFill>
        <p:spPr>
          <a:xfrm>
            <a:off x="0" y="8971102"/>
            <a:ext cx="2507545" cy="1315896"/>
          </a:xfrm>
          <a:prstGeom prst="rect">
            <a:avLst/>
          </a:prstGeom>
        </p:spPr>
      </p:pic>
      <p:pic>
        <p:nvPicPr>
          <p:cNvPr id="5" name="object 5"/>
          <p:cNvPicPr/>
          <p:nvPr/>
        </p:nvPicPr>
        <p:blipFill>
          <a:blip r:embed="rId5" cstate="print"/>
          <a:stretch>
            <a:fillRect/>
          </a:stretch>
        </p:blipFill>
        <p:spPr>
          <a:xfrm>
            <a:off x="15776677" y="0"/>
            <a:ext cx="2511322" cy="2763977"/>
          </a:xfrm>
          <a:prstGeom prst="rect">
            <a:avLst/>
          </a:prstGeom>
        </p:spPr>
      </p:pic>
      <p:sp>
        <p:nvSpPr>
          <p:cNvPr id="6" name="object 6"/>
          <p:cNvSpPr txBox="1">
            <a:spLocks noGrp="1"/>
          </p:cNvSpPr>
          <p:nvPr>
            <p:ph type="title"/>
          </p:nvPr>
        </p:nvSpPr>
        <p:spPr>
          <a:prstGeom prst="rect">
            <a:avLst/>
          </a:prstGeom>
        </p:spPr>
        <p:txBody>
          <a:bodyPr vert="horz" wrap="square" lIns="0" tIns="1031335" rIns="0" bIns="0" rtlCol="0">
            <a:spAutoFit/>
          </a:bodyPr>
          <a:lstStyle/>
          <a:p>
            <a:pPr marL="662305" marR="5080">
              <a:lnSpc>
                <a:spcPct val="138500"/>
              </a:lnSpc>
              <a:spcBef>
                <a:spcPts val="95"/>
              </a:spcBef>
            </a:pPr>
            <a:r>
              <a:rPr dirty="0"/>
              <a:t>2.</a:t>
            </a:r>
            <a:r>
              <a:rPr spc="140" dirty="0"/>
              <a:t> </a:t>
            </a:r>
            <a:r>
              <a:rPr spc="260" dirty="0"/>
              <a:t>On</a:t>
            </a:r>
            <a:r>
              <a:rPr spc="140" dirty="0"/>
              <a:t> </a:t>
            </a:r>
            <a:r>
              <a:rPr spc="175" dirty="0"/>
              <a:t>the</a:t>
            </a:r>
            <a:r>
              <a:rPr spc="140" dirty="0"/>
              <a:t> </a:t>
            </a:r>
            <a:r>
              <a:rPr spc="204" dirty="0"/>
              <a:t>GitHub</a:t>
            </a:r>
            <a:r>
              <a:rPr spc="140" dirty="0"/>
              <a:t> </a:t>
            </a:r>
            <a:r>
              <a:rPr spc="175" dirty="0"/>
              <a:t>homepage,</a:t>
            </a:r>
            <a:r>
              <a:rPr spc="140" dirty="0"/>
              <a:t> </a:t>
            </a:r>
            <a:r>
              <a:rPr spc="65" dirty="0"/>
              <a:t>you'll</a:t>
            </a:r>
            <a:r>
              <a:rPr spc="135" dirty="0"/>
              <a:t> </a:t>
            </a:r>
            <a:r>
              <a:rPr spc="265" dirty="0"/>
              <a:t>see</a:t>
            </a:r>
            <a:r>
              <a:rPr spc="140" dirty="0"/>
              <a:t> </a:t>
            </a:r>
            <a:r>
              <a:rPr spc="185" dirty="0"/>
              <a:t>a</a:t>
            </a:r>
            <a:r>
              <a:rPr spc="140" dirty="0"/>
              <a:t> </a:t>
            </a:r>
            <a:r>
              <a:rPr spc="85" dirty="0"/>
              <a:t>"Sign</a:t>
            </a:r>
            <a:r>
              <a:rPr spc="145" dirty="0"/>
              <a:t> </a:t>
            </a:r>
            <a:r>
              <a:rPr dirty="0"/>
              <a:t>up"</a:t>
            </a:r>
            <a:r>
              <a:rPr spc="140" dirty="0"/>
              <a:t> </a:t>
            </a:r>
            <a:r>
              <a:rPr spc="80" dirty="0"/>
              <a:t>form.</a:t>
            </a:r>
            <a:r>
              <a:rPr spc="135" dirty="0"/>
              <a:t> </a:t>
            </a:r>
            <a:r>
              <a:rPr spc="155" dirty="0"/>
              <a:t>Enter</a:t>
            </a:r>
            <a:r>
              <a:rPr spc="140" dirty="0"/>
              <a:t> </a:t>
            </a:r>
            <a:r>
              <a:rPr spc="175" dirty="0"/>
              <a:t>your</a:t>
            </a:r>
            <a:r>
              <a:rPr spc="140" dirty="0"/>
              <a:t> </a:t>
            </a:r>
            <a:r>
              <a:rPr spc="200" dirty="0"/>
              <a:t>desired </a:t>
            </a:r>
            <a:r>
              <a:rPr spc="135" dirty="0"/>
              <a:t>email</a:t>
            </a:r>
            <a:r>
              <a:rPr spc="130" dirty="0"/>
              <a:t> </a:t>
            </a:r>
            <a:r>
              <a:rPr spc="254" dirty="0"/>
              <a:t>address</a:t>
            </a:r>
            <a:r>
              <a:rPr spc="135" dirty="0"/>
              <a:t> </a:t>
            </a:r>
            <a:r>
              <a:rPr spc="215" dirty="0"/>
              <a:t>and</a:t>
            </a:r>
            <a:r>
              <a:rPr spc="130" dirty="0"/>
              <a:t> </a:t>
            </a:r>
            <a:r>
              <a:rPr spc="175" dirty="0"/>
              <a:t>password.</a:t>
            </a:r>
          </a:p>
        </p:txBody>
      </p:sp>
      <p:pic>
        <p:nvPicPr>
          <p:cNvPr id="7" name="object 7"/>
          <p:cNvPicPr/>
          <p:nvPr/>
        </p:nvPicPr>
        <p:blipFill>
          <a:blip r:embed="rId6" cstate="print"/>
          <a:stretch>
            <a:fillRect/>
          </a:stretch>
        </p:blipFill>
        <p:spPr>
          <a:xfrm>
            <a:off x="1538886" y="4111562"/>
            <a:ext cx="3933824" cy="2066924"/>
          </a:xfrm>
          <a:prstGeom prst="rect">
            <a:avLst/>
          </a:prstGeom>
        </p:spPr>
      </p:pic>
      <p:pic>
        <p:nvPicPr>
          <p:cNvPr id="8" name="object 8"/>
          <p:cNvPicPr/>
          <p:nvPr/>
        </p:nvPicPr>
        <p:blipFill>
          <a:blip r:embed="rId7" cstate="print"/>
          <a:stretch>
            <a:fillRect/>
          </a:stretch>
        </p:blipFill>
        <p:spPr>
          <a:xfrm>
            <a:off x="6727758" y="3322703"/>
            <a:ext cx="9563099" cy="54101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715704" y="9258300"/>
            <a:ext cx="3572294" cy="1028699"/>
          </a:xfrm>
          <a:prstGeom prst="rect">
            <a:avLst/>
          </a:prstGeom>
        </p:spPr>
      </p:pic>
      <p:pic>
        <p:nvPicPr>
          <p:cNvPr id="3" name="object 3"/>
          <p:cNvPicPr/>
          <p:nvPr/>
        </p:nvPicPr>
        <p:blipFill>
          <a:blip r:embed="rId3" cstate="print"/>
          <a:stretch>
            <a:fillRect/>
          </a:stretch>
        </p:blipFill>
        <p:spPr>
          <a:xfrm>
            <a:off x="0" y="9148746"/>
            <a:ext cx="1840635" cy="1138252"/>
          </a:xfrm>
          <a:prstGeom prst="rect">
            <a:avLst/>
          </a:prstGeom>
        </p:spPr>
      </p:pic>
      <p:grpSp>
        <p:nvGrpSpPr>
          <p:cNvPr id="4" name="object 4"/>
          <p:cNvGrpSpPr/>
          <p:nvPr/>
        </p:nvGrpSpPr>
        <p:grpSpPr>
          <a:xfrm>
            <a:off x="12049502" y="0"/>
            <a:ext cx="6238875" cy="6701155"/>
            <a:chOff x="12049502" y="0"/>
            <a:chExt cx="6238875" cy="6701155"/>
          </a:xfrm>
        </p:grpSpPr>
        <p:pic>
          <p:nvPicPr>
            <p:cNvPr id="5" name="object 5"/>
            <p:cNvPicPr/>
            <p:nvPr/>
          </p:nvPicPr>
          <p:blipFill>
            <a:blip r:embed="rId4" cstate="print"/>
            <a:stretch>
              <a:fillRect/>
            </a:stretch>
          </p:blipFill>
          <p:spPr>
            <a:xfrm>
              <a:off x="15430222" y="0"/>
              <a:ext cx="2857776" cy="2516135"/>
            </a:xfrm>
            <a:prstGeom prst="rect">
              <a:avLst/>
            </a:prstGeom>
          </p:spPr>
        </p:pic>
        <p:pic>
          <p:nvPicPr>
            <p:cNvPr id="6" name="object 6"/>
            <p:cNvPicPr/>
            <p:nvPr/>
          </p:nvPicPr>
          <p:blipFill>
            <a:blip r:embed="rId5" cstate="print"/>
            <a:stretch>
              <a:fillRect/>
            </a:stretch>
          </p:blipFill>
          <p:spPr>
            <a:xfrm>
              <a:off x="12049502" y="1719262"/>
              <a:ext cx="6238496" cy="4981574"/>
            </a:xfrm>
            <a:prstGeom prst="rect">
              <a:avLst/>
            </a:prstGeom>
          </p:spPr>
        </p:pic>
      </p:grpSp>
      <p:pic>
        <p:nvPicPr>
          <p:cNvPr id="7" name="object 7"/>
          <p:cNvPicPr/>
          <p:nvPr/>
        </p:nvPicPr>
        <p:blipFill>
          <a:blip r:embed="rId6" cstate="print"/>
          <a:stretch>
            <a:fillRect/>
          </a:stretch>
        </p:blipFill>
        <p:spPr>
          <a:xfrm>
            <a:off x="594760" y="5269423"/>
            <a:ext cx="123825" cy="123824"/>
          </a:xfrm>
          <a:prstGeom prst="rect">
            <a:avLst/>
          </a:prstGeom>
        </p:spPr>
      </p:pic>
      <p:pic>
        <p:nvPicPr>
          <p:cNvPr id="8" name="object 8"/>
          <p:cNvPicPr/>
          <p:nvPr/>
        </p:nvPicPr>
        <p:blipFill>
          <a:blip r:embed="rId7" cstate="print"/>
          <a:stretch>
            <a:fillRect/>
          </a:stretch>
        </p:blipFill>
        <p:spPr>
          <a:xfrm>
            <a:off x="594760" y="5831397"/>
            <a:ext cx="123825" cy="123824"/>
          </a:xfrm>
          <a:prstGeom prst="rect">
            <a:avLst/>
          </a:prstGeom>
        </p:spPr>
      </p:pic>
      <p:sp>
        <p:nvSpPr>
          <p:cNvPr id="9" name="object 9"/>
          <p:cNvSpPr txBox="1"/>
          <p:nvPr/>
        </p:nvSpPr>
        <p:spPr>
          <a:xfrm>
            <a:off x="239160" y="1581235"/>
            <a:ext cx="11446510" cy="4521200"/>
          </a:xfrm>
          <a:prstGeom prst="rect">
            <a:avLst/>
          </a:prstGeom>
        </p:spPr>
        <p:txBody>
          <a:bodyPr vert="horz" wrap="square" lIns="0" tIns="12700" rIns="0" bIns="0" rtlCol="0">
            <a:spAutoFit/>
          </a:bodyPr>
          <a:lstStyle/>
          <a:p>
            <a:pPr marL="12700" marR="5080" indent="508000">
              <a:lnSpc>
                <a:spcPct val="120900"/>
              </a:lnSpc>
              <a:spcBef>
                <a:spcPts val="100"/>
              </a:spcBef>
              <a:buAutoNum type="arabicPeriod" startAt="3"/>
              <a:tabLst>
                <a:tab pos="520700" algn="l"/>
              </a:tabLst>
            </a:pPr>
            <a:r>
              <a:rPr sz="3050" spc="185" dirty="0">
                <a:solidFill>
                  <a:srgbClr val="FFFFFF"/>
                </a:solidFill>
                <a:latin typeface="Calibri"/>
                <a:cs typeface="Calibri"/>
              </a:rPr>
              <a:t>GitHub</a:t>
            </a:r>
            <a:r>
              <a:rPr sz="3050" spc="135" dirty="0">
                <a:solidFill>
                  <a:srgbClr val="FFFFFF"/>
                </a:solidFill>
                <a:latin typeface="Calibri"/>
                <a:cs typeface="Calibri"/>
              </a:rPr>
              <a:t> </a:t>
            </a:r>
            <a:r>
              <a:rPr sz="3050" dirty="0">
                <a:solidFill>
                  <a:srgbClr val="FFFFFF"/>
                </a:solidFill>
                <a:latin typeface="Calibri"/>
                <a:cs typeface="Calibri"/>
              </a:rPr>
              <a:t>will</a:t>
            </a:r>
            <a:r>
              <a:rPr sz="3050" spc="135" dirty="0">
                <a:solidFill>
                  <a:srgbClr val="FFFFFF"/>
                </a:solidFill>
                <a:latin typeface="Calibri"/>
                <a:cs typeface="Calibri"/>
              </a:rPr>
              <a:t> </a:t>
            </a:r>
            <a:r>
              <a:rPr sz="3050" spc="240" dirty="0">
                <a:solidFill>
                  <a:srgbClr val="FFFFFF"/>
                </a:solidFill>
                <a:latin typeface="Calibri"/>
                <a:cs typeface="Calibri"/>
              </a:rPr>
              <a:t>send</a:t>
            </a:r>
            <a:r>
              <a:rPr sz="3050" spc="140" dirty="0">
                <a:solidFill>
                  <a:srgbClr val="FFFFFF"/>
                </a:solidFill>
                <a:latin typeface="Calibri"/>
                <a:cs typeface="Calibri"/>
              </a:rPr>
              <a:t> </a:t>
            </a:r>
            <a:r>
              <a:rPr sz="3050" spc="175" dirty="0">
                <a:solidFill>
                  <a:srgbClr val="FFFFFF"/>
                </a:solidFill>
                <a:latin typeface="Calibri"/>
                <a:cs typeface="Calibri"/>
              </a:rPr>
              <a:t>a</a:t>
            </a:r>
            <a:r>
              <a:rPr sz="3050" spc="135" dirty="0">
                <a:solidFill>
                  <a:srgbClr val="FFFFFF"/>
                </a:solidFill>
                <a:latin typeface="Calibri"/>
                <a:cs typeface="Calibri"/>
              </a:rPr>
              <a:t> verification</a:t>
            </a:r>
            <a:r>
              <a:rPr sz="3050" spc="140" dirty="0">
                <a:solidFill>
                  <a:srgbClr val="FFFFFF"/>
                </a:solidFill>
                <a:latin typeface="Calibri"/>
                <a:cs typeface="Calibri"/>
              </a:rPr>
              <a:t> </a:t>
            </a:r>
            <a:r>
              <a:rPr sz="3050" spc="125" dirty="0">
                <a:solidFill>
                  <a:srgbClr val="FFFFFF"/>
                </a:solidFill>
                <a:latin typeface="Calibri"/>
                <a:cs typeface="Calibri"/>
              </a:rPr>
              <a:t>email</a:t>
            </a:r>
            <a:r>
              <a:rPr sz="3050" spc="135" dirty="0">
                <a:solidFill>
                  <a:srgbClr val="FFFFFF"/>
                </a:solidFill>
                <a:latin typeface="Calibri"/>
                <a:cs typeface="Calibri"/>
              </a:rPr>
              <a:t> </a:t>
            </a:r>
            <a:r>
              <a:rPr sz="3050" spc="160" dirty="0">
                <a:solidFill>
                  <a:srgbClr val="FFFFFF"/>
                </a:solidFill>
                <a:latin typeface="Calibri"/>
                <a:cs typeface="Calibri"/>
              </a:rPr>
              <a:t>to</a:t>
            </a:r>
            <a:r>
              <a:rPr sz="3050" spc="135" dirty="0">
                <a:solidFill>
                  <a:srgbClr val="FFFFFF"/>
                </a:solidFill>
                <a:latin typeface="Calibri"/>
                <a:cs typeface="Calibri"/>
              </a:rPr>
              <a:t> </a:t>
            </a:r>
            <a:r>
              <a:rPr sz="3050" spc="160" dirty="0">
                <a:solidFill>
                  <a:srgbClr val="FFFFFF"/>
                </a:solidFill>
                <a:latin typeface="Calibri"/>
                <a:cs typeface="Calibri"/>
              </a:rPr>
              <a:t>the</a:t>
            </a:r>
            <a:r>
              <a:rPr sz="3050" spc="135" dirty="0">
                <a:solidFill>
                  <a:srgbClr val="FFFFFF"/>
                </a:solidFill>
                <a:latin typeface="Calibri"/>
                <a:cs typeface="Calibri"/>
              </a:rPr>
              <a:t> </a:t>
            </a:r>
            <a:r>
              <a:rPr sz="3050" spc="125" dirty="0">
                <a:solidFill>
                  <a:srgbClr val="FFFFFF"/>
                </a:solidFill>
                <a:latin typeface="Calibri"/>
                <a:cs typeface="Calibri"/>
              </a:rPr>
              <a:t>email</a:t>
            </a:r>
            <a:r>
              <a:rPr sz="3050" spc="140" dirty="0">
                <a:solidFill>
                  <a:srgbClr val="FFFFFF"/>
                </a:solidFill>
                <a:latin typeface="Calibri"/>
                <a:cs typeface="Calibri"/>
              </a:rPr>
              <a:t> </a:t>
            </a:r>
            <a:r>
              <a:rPr sz="3050" spc="240" dirty="0">
                <a:solidFill>
                  <a:srgbClr val="FFFFFF"/>
                </a:solidFill>
                <a:latin typeface="Calibri"/>
                <a:cs typeface="Calibri"/>
              </a:rPr>
              <a:t>address</a:t>
            </a:r>
            <a:r>
              <a:rPr sz="3050" spc="135" dirty="0">
                <a:solidFill>
                  <a:srgbClr val="FFFFFF"/>
                </a:solidFill>
                <a:latin typeface="Calibri"/>
                <a:cs typeface="Calibri"/>
              </a:rPr>
              <a:t> </a:t>
            </a:r>
            <a:r>
              <a:rPr sz="3050" spc="180" dirty="0">
                <a:solidFill>
                  <a:srgbClr val="FFFFFF"/>
                </a:solidFill>
                <a:latin typeface="Calibri"/>
                <a:cs typeface="Calibri"/>
              </a:rPr>
              <a:t>you </a:t>
            </a:r>
            <a:r>
              <a:rPr sz="3050" spc="150" dirty="0">
                <a:solidFill>
                  <a:srgbClr val="FFFFFF"/>
                </a:solidFill>
                <a:latin typeface="Calibri"/>
                <a:cs typeface="Calibri"/>
              </a:rPr>
              <a:t>provided.</a:t>
            </a:r>
            <a:r>
              <a:rPr sz="3050" spc="125" dirty="0">
                <a:solidFill>
                  <a:srgbClr val="FFFFFF"/>
                </a:solidFill>
                <a:latin typeface="Calibri"/>
                <a:cs typeface="Calibri"/>
              </a:rPr>
              <a:t> </a:t>
            </a:r>
            <a:r>
              <a:rPr sz="3050" spc="270" dirty="0">
                <a:solidFill>
                  <a:srgbClr val="FFFFFF"/>
                </a:solidFill>
                <a:latin typeface="Calibri"/>
                <a:cs typeface="Calibri"/>
              </a:rPr>
              <a:t>Go</a:t>
            </a:r>
            <a:r>
              <a:rPr sz="3050" spc="130" dirty="0">
                <a:solidFill>
                  <a:srgbClr val="FFFFFF"/>
                </a:solidFill>
                <a:latin typeface="Calibri"/>
                <a:cs typeface="Calibri"/>
              </a:rPr>
              <a:t> </a:t>
            </a:r>
            <a:r>
              <a:rPr sz="3050" spc="160" dirty="0">
                <a:solidFill>
                  <a:srgbClr val="FFFFFF"/>
                </a:solidFill>
                <a:latin typeface="Calibri"/>
                <a:cs typeface="Calibri"/>
              </a:rPr>
              <a:t>to</a:t>
            </a:r>
            <a:r>
              <a:rPr sz="3050" spc="125" dirty="0">
                <a:solidFill>
                  <a:srgbClr val="FFFFFF"/>
                </a:solidFill>
                <a:latin typeface="Calibri"/>
                <a:cs typeface="Calibri"/>
              </a:rPr>
              <a:t> </a:t>
            </a:r>
            <a:r>
              <a:rPr sz="3050" spc="165" dirty="0">
                <a:solidFill>
                  <a:srgbClr val="FFFFFF"/>
                </a:solidFill>
                <a:latin typeface="Calibri"/>
                <a:cs typeface="Calibri"/>
              </a:rPr>
              <a:t>your</a:t>
            </a:r>
            <a:r>
              <a:rPr sz="3050" spc="130" dirty="0">
                <a:solidFill>
                  <a:srgbClr val="FFFFFF"/>
                </a:solidFill>
                <a:latin typeface="Calibri"/>
                <a:cs typeface="Calibri"/>
              </a:rPr>
              <a:t> </a:t>
            </a:r>
            <a:r>
              <a:rPr sz="3050" spc="125" dirty="0">
                <a:solidFill>
                  <a:srgbClr val="FFFFFF"/>
                </a:solidFill>
                <a:latin typeface="Calibri"/>
                <a:cs typeface="Calibri"/>
              </a:rPr>
              <a:t>email</a:t>
            </a:r>
            <a:r>
              <a:rPr sz="3050" spc="130" dirty="0">
                <a:solidFill>
                  <a:srgbClr val="FFFFFF"/>
                </a:solidFill>
                <a:latin typeface="Calibri"/>
                <a:cs typeface="Calibri"/>
              </a:rPr>
              <a:t> </a:t>
            </a:r>
            <a:r>
              <a:rPr sz="3050" spc="95" dirty="0">
                <a:solidFill>
                  <a:srgbClr val="FFFFFF"/>
                </a:solidFill>
                <a:latin typeface="Calibri"/>
                <a:cs typeface="Calibri"/>
              </a:rPr>
              <a:t>inbox,</a:t>
            </a:r>
            <a:r>
              <a:rPr sz="3050" spc="125" dirty="0">
                <a:solidFill>
                  <a:srgbClr val="FFFFFF"/>
                </a:solidFill>
                <a:latin typeface="Calibri"/>
                <a:cs typeface="Calibri"/>
              </a:rPr>
              <a:t> </a:t>
            </a:r>
            <a:r>
              <a:rPr sz="3050" spc="204" dirty="0">
                <a:solidFill>
                  <a:srgbClr val="FFFFFF"/>
                </a:solidFill>
                <a:latin typeface="Calibri"/>
                <a:cs typeface="Calibri"/>
              </a:rPr>
              <a:t>open</a:t>
            </a:r>
            <a:r>
              <a:rPr sz="3050" spc="130" dirty="0">
                <a:solidFill>
                  <a:srgbClr val="FFFFFF"/>
                </a:solidFill>
                <a:latin typeface="Calibri"/>
                <a:cs typeface="Calibri"/>
              </a:rPr>
              <a:t> </a:t>
            </a:r>
            <a:r>
              <a:rPr sz="3050" spc="160" dirty="0">
                <a:solidFill>
                  <a:srgbClr val="FFFFFF"/>
                </a:solidFill>
                <a:latin typeface="Calibri"/>
                <a:cs typeface="Calibri"/>
              </a:rPr>
              <a:t>the</a:t>
            </a:r>
            <a:r>
              <a:rPr sz="3050" spc="125" dirty="0">
                <a:solidFill>
                  <a:srgbClr val="FFFFFF"/>
                </a:solidFill>
                <a:latin typeface="Calibri"/>
                <a:cs typeface="Calibri"/>
              </a:rPr>
              <a:t> email</a:t>
            </a:r>
            <a:r>
              <a:rPr sz="3050" spc="130" dirty="0">
                <a:solidFill>
                  <a:srgbClr val="FFFFFF"/>
                </a:solidFill>
                <a:latin typeface="Calibri"/>
                <a:cs typeface="Calibri"/>
              </a:rPr>
              <a:t> </a:t>
            </a:r>
            <a:r>
              <a:rPr sz="3050" spc="140" dirty="0">
                <a:solidFill>
                  <a:srgbClr val="FFFFFF"/>
                </a:solidFill>
                <a:latin typeface="Calibri"/>
                <a:cs typeface="Calibri"/>
              </a:rPr>
              <a:t>from</a:t>
            </a:r>
            <a:r>
              <a:rPr sz="3050" spc="130" dirty="0">
                <a:solidFill>
                  <a:srgbClr val="FFFFFF"/>
                </a:solidFill>
                <a:latin typeface="Calibri"/>
                <a:cs typeface="Calibri"/>
              </a:rPr>
              <a:t> </a:t>
            </a:r>
            <a:r>
              <a:rPr sz="3050" spc="114" dirty="0">
                <a:solidFill>
                  <a:srgbClr val="FFFFFF"/>
                </a:solidFill>
                <a:latin typeface="Calibri"/>
                <a:cs typeface="Calibri"/>
              </a:rPr>
              <a:t>GitHub, </a:t>
            </a:r>
            <a:r>
              <a:rPr sz="3050" spc="200" dirty="0">
                <a:solidFill>
                  <a:srgbClr val="FFFFFF"/>
                </a:solidFill>
                <a:latin typeface="Calibri"/>
                <a:cs typeface="Calibri"/>
              </a:rPr>
              <a:t>and</a:t>
            </a:r>
            <a:r>
              <a:rPr sz="3050" spc="125" dirty="0">
                <a:solidFill>
                  <a:srgbClr val="FFFFFF"/>
                </a:solidFill>
                <a:latin typeface="Calibri"/>
                <a:cs typeface="Calibri"/>
              </a:rPr>
              <a:t> </a:t>
            </a:r>
            <a:r>
              <a:rPr sz="3050" spc="80" dirty="0">
                <a:solidFill>
                  <a:srgbClr val="FFFFFF"/>
                </a:solidFill>
                <a:latin typeface="Calibri"/>
                <a:cs typeface="Calibri"/>
              </a:rPr>
              <a:t>follow</a:t>
            </a:r>
            <a:r>
              <a:rPr sz="3050" spc="130" dirty="0">
                <a:solidFill>
                  <a:srgbClr val="FFFFFF"/>
                </a:solidFill>
                <a:latin typeface="Calibri"/>
                <a:cs typeface="Calibri"/>
              </a:rPr>
              <a:t> </a:t>
            </a:r>
            <a:r>
              <a:rPr sz="3050" spc="160" dirty="0">
                <a:solidFill>
                  <a:srgbClr val="FFFFFF"/>
                </a:solidFill>
                <a:latin typeface="Calibri"/>
                <a:cs typeface="Calibri"/>
              </a:rPr>
              <a:t>the</a:t>
            </a:r>
            <a:r>
              <a:rPr sz="3050" spc="125" dirty="0">
                <a:solidFill>
                  <a:srgbClr val="FFFFFF"/>
                </a:solidFill>
                <a:latin typeface="Calibri"/>
                <a:cs typeface="Calibri"/>
              </a:rPr>
              <a:t> </a:t>
            </a:r>
            <a:r>
              <a:rPr sz="3050" spc="165" dirty="0">
                <a:solidFill>
                  <a:srgbClr val="FFFFFF"/>
                </a:solidFill>
                <a:latin typeface="Calibri"/>
                <a:cs typeface="Calibri"/>
              </a:rPr>
              <a:t>instructions</a:t>
            </a:r>
            <a:r>
              <a:rPr sz="3050" spc="130" dirty="0">
                <a:solidFill>
                  <a:srgbClr val="FFFFFF"/>
                </a:solidFill>
                <a:latin typeface="Calibri"/>
                <a:cs typeface="Calibri"/>
              </a:rPr>
              <a:t> </a:t>
            </a:r>
            <a:r>
              <a:rPr sz="3050" spc="160" dirty="0">
                <a:solidFill>
                  <a:srgbClr val="FFFFFF"/>
                </a:solidFill>
                <a:latin typeface="Calibri"/>
                <a:cs typeface="Calibri"/>
              </a:rPr>
              <a:t>to</a:t>
            </a:r>
            <a:r>
              <a:rPr sz="3050" spc="130" dirty="0">
                <a:solidFill>
                  <a:srgbClr val="FFFFFF"/>
                </a:solidFill>
                <a:latin typeface="Calibri"/>
                <a:cs typeface="Calibri"/>
              </a:rPr>
              <a:t> </a:t>
            </a:r>
            <a:r>
              <a:rPr sz="3050" spc="145" dirty="0">
                <a:solidFill>
                  <a:srgbClr val="FFFFFF"/>
                </a:solidFill>
                <a:latin typeface="Calibri"/>
                <a:cs typeface="Calibri"/>
              </a:rPr>
              <a:t>verify</a:t>
            </a:r>
            <a:r>
              <a:rPr sz="3050" spc="125" dirty="0">
                <a:solidFill>
                  <a:srgbClr val="FFFFFF"/>
                </a:solidFill>
                <a:latin typeface="Calibri"/>
                <a:cs typeface="Calibri"/>
              </a:rPr>
              <a:t> </a:t>
            </a:r>
            <a:r>
              <a:rPr sz="3050" spc="165" dirty="0">
                <a:solidFill>
                  <a:srgbClr val="FFFFFF"/>
                </a:solidFill>
                <a:latin typeface="Calibri"/>
                <a:cs typeface="Calibri"/>
              </a:rPr>
              <a:t>your</a:t>
            </a:r>
            <a:r>
              <a:rPr sz="3050" spc="130" dirty="0">
                <a:solidFill>
                  <a:srgbClr val="FFFFFF"/>
                </a:solidFill>
                <a:latin typeface="Calibri"/>
                <a:cs typeface="Calibri"/>
              </a:rPr>
              <a:t> </a:t>
            </a:r>
            <a:r>
              <a:rPr sz="3050" spc="65" dirty="0">
                <a:solidFill>
                  <a:srgbClr val="FFFFFF"/>
                </a:solidFill>
                <a:latin typeface="Calibri"/>
                <a:cs typeface="Calibri"/>
              </a:rPr>
              <a:t>email.</a:t>
            </a:r>
            <a:endParaRPr sz="3050">
              <a:latin typeface="Calibri"/>
              <a:cs typeface="Calibri"/>
            </a:endParaRPr>
          </a:p>
          <a:p>
            <a:pPr>
              <a:lnSpc>
                <a:spcPct val="100000"/>
              </a:lnSpc>
              <a:spcBef>
                <a:spcPts val="700"/>
              </a:spcBef>
              <a:buClr>
                <a:srgbClr val="FFFFFF"/>
              </a:buClr>
              <a:buFont typeface="Calibri"/>
              <a:buAutoNum type="arabicPeriod" startAt="3"/>
            </a:pPr>
            <a:endParaRPr sz="3050">
              <a:latin typeface="Calibri"/>
              <a:cs typeface="Calibri"/>
            </a:endParaRPr>
          </a:p>
          <a:p>
            <a:pPr marL="12700" marR="1529715" indent="410845">
              <a:lnSpc>
                <a:spcPct val="120900"/>
              </a:lnSpc>
              <a:buAutoNum type="arabicPeriod" startAt="3"/>
              <a:tabLst>
                <a:tab pos="423545" algn="l"/>
              </a:tabLst>
            </a:pPr>
            <a:r>
              <a:rPr sz="3050" spc="50" dirty="0">
                <a:solidFill>
                  <a:srgbClr val="FFFFFF"/>
                </a:solidFill>
                <a:latin typeface="Calibri"/>
                <a:cs typeface="Calibri"/>
              </a:rPr>
              <a:t>You'll</a:t>
            </a:r>
            <a:r>
              <a:rPr sz="3050" spc="125" dirty="0">
                <a:solidFill>
                  <a:srgbClr val="FFFFFF"/>
                </a:solidFill>
                <a:latin typeface="Calibri"/>
                <a:cs typeface="Calibri"/>
              </a:rPr>
              <a:t> </a:t>
            </a:r>
            <a:r>
              <a:rPr sz="3050" spc="254" dirty="0">
                <a:solidFill>
                  <a:srgbClr val="FFFFFF"/>
                </a:solidFill>
                <a:latin typeface="Calibri"/>
                <a:cs typeface="Calibri"/>
              </a:rPr>
              <a:t>be</a:t>
            </a:r>
            <a:r>
              <a:rPr sz="3050" spc="125" dirty="0">
                <a:solidFill>
                  <a:srgbClr val="FFFFFF"/>
                </a:solidFill>
                <a:latin typeface="Calibri"/>
                <a:cs typeface="Calibri"/>
              </a:rPr>
              <a:t> </a:t>
            </a:r>
            <a:r>
              <a:rPr sz="3050" spc="215" dirty="0">
                <a:solidFill>
                  <a:srgbClr val="FFFFFF"/>
                </a:solidFill>
                <a:latin typeface="Calibri"/>
                <a:cs typeface="Calibri"/>
              </a:rPr>
              <a:t>prompted</a:t>
            </a:r>
            <a:r>
              <a:rPr sz="3050" spc="125" dirty="0">
                <a:solidFill>
                  <a:srgbClr val="FFFFFF"/>
                </a:solidFill>
                <a:latin typeface="Calibri"/>
                <a:cs typeface="Calibri"/>
              </a:rPr>
              <a:t> </a:t>
            </a:r>
            <a:r>
              <a:rPr sz="3050" spc="160" dirty="0">
                <a:solidFill>
                  <a:srgbClr val="FFFFFF"/>
                </a:solidFill>
                <a:latin typeface="Calibri"/>
                <a:cs typeface="Calibri"/>
              </a:rPr>
              <a:t>to</a:t>
            </a:r>
            <a:r>
              <a:rPr sz="3050" spc="125" dirty="0">
                <a:solidFill>
                  <a:srgbClr val="FFFFFF"/>
                </a:solidFill>
                <a:latin typeface="Calibri"/>
                <a:cs typeface="Calibri"/>
              </a:rPr>
              <a:t> </a:t>
            </a:r>
            <a:r>
              <a:rPr sz="3050" spc="215" dirty="0">
                <a:solidFill>
                  <a:srgbClr val="FFFFFF"/>
                </a:solidFill>
                <a:latin typeface="Calibri"/>
                <a:cs typeface="Calibri"/>
              </a:rPr>
              <a:t>complete</a:t>
            </a:r>
            <a:r>
              <a:rPr sz="3050" spc="125" dirty="0">
                <a:solidFill>
                  <a:srgbClr val="FFFFFF"/>
                </a:solidFill>
                <a:latin typeface="Calibri"/>
                <a:cs typeface="Calibri"/>
              </a:rPr>
              <a:t> </a:t>
            </a:r>
            <a:r>
              <a:rPr sz="3050" spc="160" dirty="0">
                <a:solidFill>
                  <a:srgbClr val="FFFFFF"/>
                </a:solidFill>
                <a:latin typeface="Calibri"/>
                <a:cs typeface="Calibri"/>
              </a:rPr>
              <a:t>the</a:t>
            </a:r>
            <a:r>
              <a:rPr sz="3050" spc="125" dirty="0">
                <a:solidFill>
                  <a:srgbClr val="FFFFFF"/>
                </a:solidFill>
                <a:latin typeface="Calibri"/>
                <a:cs typeface="Calibri"/>
              </a:rPr>
              <a:t> </a:t>
            </a:r>
            <a:r>
              <a:rPr sz="3050" spc="265" dirty="0">
                <a:solidFill>
                  <a:srgbClr val="FFFFFF"/>
                </a:solidFill>
                <a:latin typeface="Calibri"/>
                <a:cs typeface="Calibri"/>
              </a:rPr>
              <a:t>sign-</a:t>
            </a:r>
            <a:r>
              <a:rPr sz="3050" spc="215" dirty="0">
                <a:solidFill>
                  <a:srgbClr val="FFFFFF"/>
                </a:solidFill>
                <a:latin typeface="Calibri"/>
                <a:cs typeface="Calibri"/>
              </a:rPr>
              <a:t>up</a:t>
            </a:r>
            <a:r>
              <a:rPr sz="3050" spc="125" dirty="0">
                <a:solidFill>
                  <a:srgbClr val="FFFFFF"/>
                </a:solidFill>
                <a:latin typeface="Calibri"/>
                <a:cs typeface="Calibri"/>
              </a:rPr>
              <a:t> </a:t>
            </a:r>
            <a:r>
              <a:rPr sz="3050" spc="195" dirty="0">
                <a:solidFill>
                  <a:srgbClr val="FFFFFF"/>
                </a:solidFill>
                <a:latin typeface="Calibri"/>
                <a:cs typeface="Calibri"/>
              </a:rPr>
              <a:t>process. </a:t>
            </a:r>
            <a:r>
              <a:rPr sz="3050" spc="120" dirty="0">
                <a:solidFill>
                  <a:srgbClr val="FFFFFF"/>
                </a:solidFill>
                <a:latin typeface="Calibri"/>
                <a:cs typeface="Calibri"/>
              </a:rPr>
              <a:t>Optionally, </a:t>
            </a:r>
            <a:r>
              <a:rPr sz="3050" spc="204" dirty="0">
                <a:solidFill>
                  <a:srgbClr val="FFFFFF"/>
                </a:solidFill>
                <a:latin typeface="Calibri"/>
                <a:cs typeface="Calibri"/>
              </a:rPr>
              <a:t>you</a:t>
            </a:r>
            <a:r>
              <a:rPr sz="3050" spc="125" dirty="0">
                <a:solidFill>
                  <a:srgbClr val="FFFFFF"/>
                </a:solidFill>
                <a:latin typeface="Calibri"/>
                <a:cs typeface="Calibri"/>
              </a:rPr>
              <a:t> </a:t>
            </a:r>
            <a:r>
              <a:rPr sz="3050" spc="110" dirty="0">
                <a:solidFill>
                  <a:srgbClr val="FFFFFF"/>
                </a:solidFill>
                <a:latin typeface="Calibri"/>
                <a:cs typeface="Calibri"/>
              </a:rPr>
              <a:t>can:</a:t>
            </a:r>
            <a:endParaRPr sz="3050">
              <a:latin typeface="Calibri"/>
              <a:cs typeface="Calibri"/>
            </a:endParaRPr>
          </a:p>
          <a:p>
            <a:pPr marL="669925" marR="565150">
              <a:lnSpc>
                <a:spcPct val="120900"/>
              </a:lnSpc>
            </a:pPr>
            <a:r>
              <a:rPr sz="3050" spc="220" dirty="0">
                <a:solidFill>
                  <a:srgbClr val="FFFFFF"/>
                </a:solidFill>
                <a:latin typeface="Calibri"/>
                <a:cs typeface="Calibri"/>
              </a:rPr>
              <a:t>Customize</a:t>
            </a:r>
            <a:r>
              <a:rPr sz="3050" spc="125" dirty="0">
                <a:solidFill>
                  <a:srgbClr val="FFFFFF"/>
                </a:solidFill>
                <a:latin typeface="Calibri"/>
                <a:cs typeface="Calibri"/>
              </a:rPr>
              <a:t> </a:t>
            </a:r>
            <a:r>
              <a:rPr sz="3050" spc="165" dirty="0">
                <a:solidFill>
                  <a:srgbClr val="FFFFFF"/>
                </a:solidFill>
                <a:latin typeface="Calibri"/>
                <a:cs typeface="Calibri"/>
              </a:rPr>
              <a:t>your</a:t>
            </a:r>
            <a:r>
              <a:rPr sz="3050" spc="125" dirty="0">
                <a:solidFill>
                  <a:srgbClr val="FFFFFF"/>
                </a:solidFill>
                <a:latin typeface="Calibri"/>
                <a:cs typeface="Calibri"/>
              </a:rPr>
              <a:t> </a:t>
            </a:r>
            <a:r>
              <a:rPr sz="3050" spc="195" dirty="0">
                <a:solidFill>
                  <a:srgbClr val="FFFFFF"/>
                </a:solidFill>
                <a:latin typeface="Calibri"/>
                <a:cs typeface="Calibri"/>
              </a:rPr>
              <a:t>experience</a:t>
            </a:r>
            <a:r>
              <a:rPr sz="3050" spc="130" dirty="0">
                <a:solidFill>
                  <a:srgbClr val="FFFFFF"/>
                </a:solidFill>
                <a:latin typeface="Calibri"/>
                <a:cs typeface="Calibri"/>
              </a:rPr>
              <a:t> </a:t>
            </a:r>
            <a:r>
              <a:rPr sz="3050" spc="310" dirty="0">
                <a:solidFill>
                  <a:srgbClr val="FFFFFF"/>
                </a:solidFill>
                <a:latin typeface="Calibri"/>
                <a:cs typeface="Calibri"/>
              </a:rPr>
              <a:t>by</a:t>
            </a:r>
            <a:r>
              <a:rPr sz="3050" spc="125" dirty="0">
                <a:solidFill>
                  <a:srgbClr val="FFFFFF"/>
                </a:solidFill>
                <a:latin typeface="Calibri"/>
                <a:cs typeface="Calibri"/>
              </a:rPr>
              <a:t> </a:t>
            </a:r>
            <a:r>
              <a:rPr sz="3050" spc="185" dirty="0">
                <a:solidFill>
                  <a:srgbClr val="FFFFFF"/>
                </a:solidFill>
                <a:latin typeface="Calibri"/>
                <a:cs typeface="Calibri"/>
              </a:rPr>
              <a:t>selecting</a:t>
            </a:r>
            <a:r>
              <a:rPr sz="3050" spc="125" dirty="0">
                <a:solidFill>
                  <a:srgbClr val="FFFFFF"/>
                </a:solidFill>
                <a:latin typeface="Calibri"/>
                <a:cs typeface="Calibri"/>
              </a:rPr>
              <a:t> </a:t>
            </a:r>
            <a:r>
              <a:rPr sz="3050" spc="165" dirty="0">
                <a:solidFill>
                  <a:srgbClr val="FFFFFF"/>
                </a:solidFill>
                <a:latin typeface="Calibri"/>
                <a:cs typeface="Calibri"/>
              </a:rPr>
              <a:t>your</a:t>
            </a:r>
            <a:r>
              <a:rPr sz="3050" spc="130" dirty="0">
                <a:solidFill>
                  <a:srgbClr val="FFFFFF"/>
                </a:solidFill>
                <a:latin typeface="Calibri"/>
                <a:cs typeface="Calibri"/>
              </a:rPr>
              <a:t> </a:t>
            </a:r>
            <a:r>
              <a:rPr sz="3050" spc="125" dirty="0">
                <a:solidFill>
                  <a:srgbClr val="FFFFFF"/>
                </a:solidFill>
                <a:latin typeface="Calibri"/>
                <a:cs typeface="Calibri"/>
              </a:rPr>
              <a:t>interests. </a:t>
            </a:r>
            <a:r>
              <a:rPr sz="3050" spc="260" dirty="0">
                <a:solidFill>
                  <a:srgbClr val="FFFFFF"/>
                </a:solidFill>
                <a:latin typeface="Calibri"/>
                <a:cs typeface="Calibri"/>
              </a:rPr>
              <a:t>Choose</a:t>
            </a:r>
            <a:r>
              <a:rPr sz="3050" spc="125" dirty="0">
                <a:solidFill>
                  <a:srgbClr val="FFFFFF"/>
                </a:solidFill>
                <a:latin typeface="Calibri"/>
                <a:cs typeface="Calibri"/>
              </a:rPr>
              <a:t> </a:t>
            </a:r>
            <a:r>
              <a:rPr sz="3050" spc="160" dirty="0">
                <a:solidFill>
                  <a:srgbClr val="FFFFFF"/>
                </a:solidFill>
                <a:latin typeface="Calibri"/>
                <a:cs typeface="Calibri"/>
              </a:rPr>
              <a:t>to</a:t>
            </a:r>
            <a:r>
              <a:rPr sz="3050" spc="130" dirty="0">
                <a:solidFill>
                  <a:srgbClr val="FFFFFF"/>
                </a:solidFill>
                <a:latin typeface="Calibri"/>
                <a:cs typeface="Calibri"/>
              </a:rPr>
              <a:t> </a:t>
            </a:r>
            <a:r>
              <a:rPr sz="3050" spc="190" dirty="0">
                <a:solidFill>
                  <a:srgbClr val="FFFFFF"/>
                </a:solidFill>
                <a:latin typeface="Calibri"/>
                <a:cs typeface="Calibri"/>
              </a:rPr>
              <a:t>receive</a:t>
            </a:r>
            <a:r>
              <a:rPr sz="3050" spc="130" dirty="0">
                <a:solidFill>
                  <a:srgbClr val="FFFFFF"/>
                </a:solidFill>
                <a:latin typeface="Calibri"/>
                <a:cs typeface="Calibri"/>
              </a:rPr>
              <a:t> </a:t>
            </a:r>
            <a:r>
              <a:rPr sz="3050" spc="225" dirty="0">
                <a:solidFill>
                  <a:srgbClr val="FFFFFF"/>
                </a:solidFill>
                <a:latin typeface="Calibri"/>
                <a:cs typeface="Calibri"/>
              </a:rPr>
              <a:t>updates</a:t>
            </a:r>
            <a:r>
              <a:rPr sz="3050" spc="130" dirty="0">
                <a:solidFill>
                  <a:srgbClr val="FFFFFF"/>
                </a:solidFill>
                <a:latin typeface="Calibri"/>
                <a:cs typeface="Calibri"/>
              </a:rPr>
              <a:t> </a:t>
            </a:r>
            <a:r>
              <a:rPr sz="3050" spc="200" dirty="0">
                <a:solidFill>
                  <a:srgbClr val="FFFFFF"/>
                </a:solidFill>
                <a:latin typeface="Calibri"/>
                <a:cs typeface="Calibri"/>
              </a:rPr>
              <a:t>and</a:t>
            </a:r>
            <a:r>
              <a:rPr sz="3050" spc="130" dirty="0">
                <a:solidFill>
                  <a:srgbClr val="FFFFFF"/>
                </a:solidFill>
                <a:latin typeface="Calibri"/>
                <a:cs typeface="Calibri"/>
              </a:rPr>
              <a:t> </a:t>
            </a:r>
            <a:r>
              <a:rPr sz="3050" spc="165" dirty="0">
                <a:solidFill>
                  <a:srgbClr val="FFFFFF"/>
                </a:solidFill>
                <a:latin typeface="Calibri"/>
                <a:cs typeface="Calibri"/>
              </a:rPr>
              <a:t>newsletters</a:t>
            </a:r>
            <a:r>
              <a:rPr sz="3050" spc="130" dirty="0">
                <a:solidFill>
                  <a:srgbClr val="FFFFFF"/>
                </a:solidFill>
                <a:latin typeface="Calibri"/>
                <a:cs typeface="Calibri"/>
              </a:rPr>
              <a:t> </a:t>
            </a:r>
            <a:r>
              <a:rPr sz="3050" spc="140" dirty="0">
                <a:solidFill>
                  <a:srgbClr val="FFFFFF"/>
                </a:solidFill>
                <a:latin typeface="Calibri"/>
                <a:cs typeface="Calibri"/>
              </a:rPr>
              <a:t>from</a:t>
            </a:r>
            <a:r>
              <a:rPr sz="3050" spc="125" dirty="0">
                <a:solidFill>
                  <a:srgbClr val="FFFFFF"/>
                </a:solidFill>
                <a:latin typeface="Calibri"/>
                <a:cs typeface="Calibri"/>
              </a:rPr>
              <a:t> </a:t>
            </a:r>
            <a:r>
              <a:rPr sz="3050" spc="120" dirty="0">
                <a:solidFill>
                  <a:srgbClr val="FFFFFF"/>
                </a:solidFill>
                <a:latin typeface="Calibri"/>
                <a:cs typeface="Calibri"/>
              </a:rPr>
              <a:t>GitHub.</a:t>
            </a:r>
            <a:endParaRPr sz="3050">
              <a:latin typeface="Calibri"/>
              <a:cs typeface="Calibri"/>
            </a:endParaRPr>
          </a:p>
        </p:txBody>
      </p:sp>
      <p:sp>
        <p:nvSpPr>
          <p:cNvPr id="10" name="object 10"/>
          <p:cNvSpPr txBox="1"/>
          <p:nvPr/>
        </p:nvSpPr>
        <p:spPr>
          <a:xfrm>
            <a:off x="239160" y="7414900"/>
            <a:ext cx="13876655" cy="490855"/>
          </a:xfrm>
          <a:prstGeom prst="rect">
            <a:avLst/>
          </a:prstGeom>
        </p:spPr>
        <p:txBody>
          <a:bodyPr vert="horz" wrap="square" lIns="0" tIns="12700" rIns="0" bIns="0" rtlCol="0">
            <a:spAutoFit/>
          </a:bodyPr>
          <a:lstStyle/>
          <a:p>
            <a:pPr marL="12700">
              <a:lnSpc>
                <a:spcPct val="100000"/>
              </a:lnSpc>
              <a:spcBef>
                <a:spcPts val="100"/>
              </a:spcBef>
            </a:pPr>
            <a:r>
              <a:rPr sz="3050" spc="55" dirty="0">
                <a:solidFill>
                  <a:srgbClr val="FFFFFF"/>
                </a:solidFill>
                <a:latin typeface="Calibri"/>
                <a:cs typeface="Calibri"/>
              </a:rPr>
              <a:t>5.</a:t>
            </a:r>
            <a:r>
              <a:rPr sz="3050" spc="125" dirty="0">
                <a:solidFill>
                  <a:srgbClr val="FFFFFF"/>
                </a:solidFill>
                <a:latin typeface="Calibri"/>
                <a:cs typeface="Calibri"/>
              </a:rPr>
              <a:t> </a:t>
            </a:r>
            <a:r>
              <a:rPr sz="3050" spc="215" dirty="0">
                <a:solidFill>
                  <a:srgbClr val="FFFFFF"/>
                </a:solidFill>
                <a:latin typeface="Calibri"/>
                <a:cs typeface="Calibri"/>
              </a:rPr>
              <a:t>Acount</a:t>
            </a:r>
            <a:r>
              <a:rPr sz="3050" spc="125" dirty="0">
                <a:solidFill>
                  <a:srgbClr val="FFFFFF"/>
                </a:solidFill>
                <a:latin typeface="Calibri"/>
                <a:cs typeface="Calibri"/>
              </a:rPr>
              <a:t> </a:t>
            </a:r>
            <a:r>
              <a:rPr sz="3050" spc="170" dirty="0">
                <a:solidFill>
                  <a:srgbClr val="FFFFFF"/>
                </a:solidFill>
                <a:latin typeface="Calibri"/>
                <a:cs typeface="Calibri"/>
              </a:rPr>
              <a:t>creation</a:t>
            </a:r>
            <a:r>
              <a:rPr sz="3050" spc="125" dirty="0">
                <a:solidFill>
                  <a:srgbClr val="FFFFFF"/>
                </a:solidFill>
                <a:latin typeface="Calibri"/>
                <a:cs typeface="Calibri"/>
              </a:rPr>
              <a:t> </a:t>
            </a:r>
            <a:r>
              <a:rPr sz="3050" spc="180" dirty="0">
                <a:solidFill>
                  <a:srgbClr val="FFFFFF"/>
                </a:solidFill>
                <a:latin typeface="Calibri"/>
                <a:cs typeface="Calibri"/>
              </a:rPr>
              <a:t>is</a:t>
            </a:r>
            <a:r>
              <a:rPr sz="3050" spc="130" dirty="0">
                <a:solidFill>
                  <a:srgbClr val="FFFFFF"/>
                </a:solidFill>
                <a:latin typeface="Calibri"/>
                <a:cs typeface="Calibri"/>
              </a:rPr>
              <a:t> </a:t>
            </a:r>
            <a:r>
              <a:rPr sz="3050" spc="180" dirty="0">
                <a:solidFill>
                  <a:srgbClr val="FFFFFF"/>
                </a:solidFill>
                <a:latin typeface="Calibri"/>
                <a:cs typeface="Calibri"/>
              </a:rPr>
              <a:t>completed,</a:t>
            </a:r>
            <a:r>
              <a:rPr sz="3050" spc="125" dirty="0">
                <a:solidFill>
                  <a:srgbClr val="FFFFFF"/>
                </a:solidFill>
                <a:latin typeface="Calibri"/>
                <a:cs typeface="Calibri"/>
              </a:rPr>
              <a:t> </a:t>
            </a:r>
            <a:r>
              <a:rPr sz="3050" spc="155" dirty="0">
                <a:solidFill>
                  <a:srgbClr val="FFFFFF"/>
                </a:solidFill>
                <a:latin typeface="Calibri"/>
                <a:cs typeface="Calibri"/>
              </a:rPr>
              <a:t>personalize</a:t>
            </a:r>
            <a:r>
              <a:rPr sz="3050" spc="125" dirty="0">
                <a:solidFill>
                  <a:srgbClr val="FFFFFF"/>
                </a:solidFill>
                <a:latin typeface="Calibri"/>
                <a:cs typeface="Calibri"/>
              </a:rPr>
              <a:t> </a:t>
            </a:r>
            <a:r>
              <a:rPr sz="3050" spc="170" dirty="0">
                <a:solidFill>
                  <a:srgbClr val="FFFFFF"/>
                </a:solidFill>
                <a:latin typeface="Calibri"/>
                <a:cs typeface="Calibri"/>
              </a:rPr>
              <a:t>your</a:t>
            </a:r>
            <a:r>
              <a:rPr sz="3050" spc="125" dirty="0">
                <a:solidFill>
                  <a:srgbClr val="FFFFFF"/>
                </a:solidFill>
                <a:latin typeface="Calibri"/>
                <a:cs typeface="Calibri"/>
              </a:rPr>
              <a:t> </a:t>
            </a:r>
            <a:r>
              <a:rPr sz="3050" spc="240" dirty="0">
                <a:solidFill>
                  <a:srgbClr val="FFFFFF"/>
                </a:solidFill>
                <a:latin typeface="Calibri"/>
                <a:cs typeface="Calibri"/>
              </a:rPr>
              <a:t>account</a:t>
            </a:r>
            <a:r>
              <a:rPr sz="3050" spc="130" dirty="0">
                <a:solidFill>
                  <a:srgbClr val="FFFFFF"/>
                </a:solidFill>
                <a:latin typeface="Calibri"/>
                <a:cs typeface="Calibri"/>
              </a:rPr>
              <a:t> </a:t>
            </a:r>
            <a:r>
              <a:rPr sz="3050" spc="250" dirty="0">
                <a:solidFill>
                  <a:srgbClr val="FFFFFF"/>
                </a:solidFill>
                <a:latin typeface="Calibri"/>
                <a:cs typeface="Calibri"/>
              </a:rPr>
              <a:t>as</a:t>
            </a:r>
            <a:r>
              <a:rPr sz="3050" spc="125" dirty="0">
                <a:solidFill>
                  <a:srgbClr val="FFFFFF"/>
                </a:solidFill>
                <a:latin typeface="Calibri"/>
                <a:cs typeface="Calibri"/>
              </a:rPr>
              <a:t> </a:t>
            </a:r>
            <a:r>
              <a:rPr sz="3050" spc="180" dirty="0">
                <a:solidFill>
                  <a:srgbClr val="FFFFFF"/>
                </a:solidFill>
                <a:latin typeface="Calibri"/>
                <a:cs typeface="Calibri"/>
              </a:rPr>
              <a:t>per</a:t>
            </a:r>
            <a:r>
              <a:rPr sz="3050" spc="125" dirty="0">
                <a:solidFill>
                  <a:srgbClr val="FFFFFF"/>
                </a:solidFill>
                <a:latin typeface="Calibri"/>
                <a:cs typeface="Calibri"/>
              </a:rPr>
              <a:t> </a:t>
            </a:r>
            <a:r>
              <a:rPr sz="3050" spc="170" dirty="0">
                <a:solidFill>
                  <a:srgbClr val="FFFFFF"/>
                </a:solidFill>
                <a:latin typeface="Calibri"/>
                <a:cs typeface="Calibri"/>
              </a:rPr>
              <a:t>your</a:t>
            </a:r>
            <a:r>
              <a:rPr sz="3050" spc="125" dirty="0">
                <a:solidFill>
                  <a:srgbClr val="FFFFFF"/>
                </a:solidFill>
                <a:latin typeface="Calibri"/>
                <a:cs typeface="Calibri"/>
              </a:rPr>
              <a:t> </a:t>
            </a:r>
            <a:r>
              <a:rPr sz="3050" spc="155" dirty="0">
                <a:solidFill>
                  <a:srgbClr val="FFFFFF"/>
                </a:solidFill>
                <a:latin typeface="Calibri"/>
                <a:cs typeface="Calibri"/>
              </a:rPr>
              <a:t>needs.</a:t>
            </a:r>
            <a:endParaRPr sz="305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41112" cy="1028313"/>
          </a:xfrm>
          <a:prstGeom prst="rect">
            <a:avLst/>
          </a:prstGeom>
        </p:spPr>
      </p:pic>
      <p:pic>
        <p:nvPicPr>
          <p:cNvPr id="3" name="object 3"/>
          <p:cNvPicPr/>
          <p:nvPr/>
        </p:nvPicPr>
        <p:blipFill>
          <a:blip r:embed="rId3" cstate="print"/>
          <a:stretch>
            <a:fillRect/>
          </a:stretch>
        </p:blipFill>
        <p:spPr>
          <a:xfrm>
            <a:off x="14277737" y="9520481"/>
            <a:ext cx="4010024" cy="766518"/>
          </a:xfrm>
          <a:prstGeom prst="rect">
            <a:avLst/>
          </a:prstGeom>
        </p:spPr>
      </p:pic>
      <p:pic>
        <p:nvPicPr>
          <p:cNvPr id="4" name="object 4"/>
          <p:cNvPicPr/>
          <p:nvPr/>
        </p:nvPicPr>
        <p:blipFill>
          <a:blip r:embed="rId4" cstate="print"/>
          <a:stretch>
            <a:fillRect/>
          </a:stretch>
        </p:blipFill>
        <p:spPr>
          <a:xfrm>
            <a:off x="0" y="8428912"/>
            <a:ext cx="1857693" cy="1858087"/>
          </a:xfrm>
          <a:prstGeom prst="rect">
            <a:avLst/>
          </a:prstGeom>
        </p:spPr>
      </p:pic>
      <p:pic>
        <p:nvPicPr>
          <p:cNvPr id="5" name="object 5"/>
          <p:cNvPicPr/>
          <p:nvPr/>
        </p:nvPicPr>
        <p:blipFill>
          <a:blip r:embed="rId5" cstate="print"/>
          <a:stretch>
            <a:fillRect/>
          </a:stretch>
        </p:blipFill>
        <p:spPr>
          <a:xfrm>
            <a:off x="14792965" y="0"/>
            <a:ext cx="3495034" cy="3094955"/>
          </a:xfrm>
          <a:prstGeom prst="rect">
            <a:avLst/>
          </a:prstGeom>
        </p:spPr>
      </p:pic>
      <p:pic>
        <p:nvPicPr>
          <p:cNvPr id="6" name="object 6"/>
          <p:cNvPicPr/>
          <p:nvPr/>
        </p:nvPicPr>
        <p:blipFill>
          <a:blip r:embed="rId6" cstate="print"/>
          <a:stretch>
            <a:fillRect/>
          </a:stretch>
        </p:blipFill>
        <p:spPr>
          <a:xfrm>
            <a:off x="2618552" y="2918147"/>
            <a:ext cx="4467224" cy="3343274"/>
          </a:xfrm>
          <a:prstGeom prst="rect">
            <a:avLst/>
          </a:prstGeom>
        </p:spPr>
      </p:pic>
      <p:pic>
        <p:nvPicPr>
          <p:cNvPr id="7" name="object 7"/>
          <p:cNvPicPr/>
          <p:nvPr/>
        </p:nvPicPr>
        <p:blipFill>
          <a:blip r:embed="rId7" cstate="print"/>
          <a:stretch>
            <a:fillRect/>
          </a:stretch>
        </p:blipFill>
        <p:spPr>
          <a:xfrm>
            <a:off x="7679132" y="2918147"/>
            <a:ext cx="5038724" cy="3676649"/>
          </a:xfrm>
          <a:prstGeom prst="rect">
            <a:avLst/>
          </a:prstGeom>
        </p:spPr>
      </p:pic>
      <p:sp>
        <p:nvSpPr>
          <p:cNvPr id="8" name="object 8"/>
          <p:cNvSpPr txBox="1">
            <a:spLocks noGrp="1"/>
          </p:cNvSpPr>
          <p:nvPr>
            <p:ph type="title"/>
          </p:nvPr>
        </p:nvSpPr>
        <p:spPr>
          <a:xfrm>
            <a:off x="1631992" y="555256"/>
            <a:ext cx="12022455" cy="812165"/>
          </a:xfrm>
          <a:prstGeom prst="rect">
            <a:avLst/>
          </a:prstGeom>
        </p:spPr>
        <p:txBody>
          <a:bodyPr vert="horz" wrap="square" lIns="0" tIns="13970" rIns="0" bIns="0" rtlCol="0">
            <a:spAutoFit/>
          </a:bodyPr>
          <a:lstStyle/>
          <a:p>
            <a:pPr marL="12700">
              <a:lnSpc>
                <a:spcPct val="100000"/>
              </a:lnSpc>
              <a:spcBef>
                <a:spcPts val="110"/>
              </a:spcBef>
            </a:pPr>
            <a:r>
              <a:rPr sz="5150" b="1" spc="285" dirty="0">
                <a:solidFill>
                  <a:srgbClr val="048AFF"/>
                </a:solidFill>
                <a:latin typeface="Arial"/>
                <a:cs typeface="Arial"/>
              </a:rPr>
              <a:t>Creating</a:t>
            </a:r>
            <a:r>
              <a:rPr sz="5150" b="1" spc="130" dirty="0">
                <a:solidFill>
                  <a:srgbClr val="048AFF"/>
                </a:solidFill>
                <a:latin typeface="Arial"/>
                <a:cs typeface="Arial"/>
              </a:rPr>
              <a:t> </a:t>
            </a:r>
            <a:r>
              <a:rPr sz="5150" b="1" spc="445" dirty="0">
                <a:solidFill>
                  <a:srgbClr val="048AFF"/>
                </a:solidFill>
                <a:latin typeface="Arial"/>
                <a:cs typeface="Arial"/>
              </a:rPr>
              <a:t>New</a:t>
            </a:r>
            <a:r>
              <a:rPr sz="5150" b="1" spc="135" dirty="0">
                <a:solidFill>
                  <a:srgbClr val="048AFF"/>
                </a:solidFill>
                <a:latin typeface="Arial"/>
                <a:cs typeface="Arial"/>
              </a:rPr>
              <a:t> </a:t>
            </a:r>
            <a:r>
              <a:rPr sz="5150" b="1" spc="55" dirty="0">
                <a:solidFill>
                  <a:srgbClr val="048AFF"/>
                </a:solidFill>
                <a:latin typeface="Arial"/>
                <a:cs typeface="Arial"/>
              </a:rPr>
              <a:t>Repository</a:t>
            </a:r>
            <a:r>
              <a:rPr sz="5150" b="1" spc="135" dirty="0">
                <a:solidFill>
                  <a:srgbClr val="048AFF"/>
                </a:solidFill>
                <a:latin typeface="Arial"/>
                <a:cs typeface="Arial"/>
              </a:rPr>
              <a:t> </a:t>
            </a:r>
            <a:r>
              <a:rPr sz="5150" b="1" spc="105" dirty="0">
                <a:solidFill>
                  <a:srgbClr val="048AFF"/>
                </a:solidFill>
                <a:latin typeface="Arial"/>
                <a:cs typeface="Arial"/>
              </a:rPr>
              <a:t>in</a:t>
            </a:r>
            <a:r>
              <a:rPr sz="5150" b="1" spc="130" dirty="0">
                <a:solidFill>
                  <a:srgbClr val="048AFF"/>
                </a:solidFill>
                <a:latin typeface="Arial"/>
                <a:cs typeface="Arial"/>
              </a:rPr>
              <a:t> </a:t>
            </a:r>
            <a:r>
              <a:rPr sz="5150" b="1" spc="204" dirty="0">
                <a:solidFill>
                  <a:srgbClr val="048AFF"/>
                </a:solidFill>
                <a:latin typeface="Arial"/>
                <a:cs typeface="Arial"/>
              </a:rPr>
              <a:t>GitHub:</a:t>
            </a:r>
            <a:endParaRPr sz="5150">
              <a:latin typeface="Arial"/>
              <a:cs typeface="Arial"/>
            </a:endParaRPr>
          </a:p>
        </p:txBody>
      </p:sp>
      <p:sp>
        <p:nvSpPr>
          <p:cNvPr id="9" name="object 9"/>
          <p:cNvSpPr txBox="1"/>
          <p:nvPr/>
        </p:nvSpPr>
        <p:spPr>
          <a:xfrm>
            <a:off x="1955693" y="1511369"/>
            <a:ext cx="11300460" cy="1301750"/>
          </a:xfrm>
          <a:prstGeom prst="rect">
            <a:avLst/>
          </a:prstGeom>
        </p:spPr>
        <p:txBody>
          <a:bodyPr vert="horz" wrap="square" lIns="0" tIns="185420" rIns="0" bIns="0" rtlCol="0">
            <a:spAutoFit/>
          </a:bodyPr>
          <a:lstStyle/>
          <a:p>
            <a:pPr marL="452120" indent="-334645">
              <a:lnSpc>
                <a:spcPct val="100000"/>
              </a:lnSpc>
              <a:spcBef>
                <a:spcPts val="1460"/>
              </a:spcBef>
              <a:buAutoNum type="arabicPeriod"/>
              <a:tabLst>
                <a:tab pos="452120" algn="l"/>
              </a:tabLst>
            </a:pPr>
            <a:r>
              <a:rPr sz="3050" spc="175" dirty="0">
                <a:solidFill>
                  <a:srgbClr val="FFFFFF"/>
                </a:solidFill>
                <a:latin typeface="Calibri"/>
                <a:cs typeface="Calibri"/>
              </a:rPr>
              <a:t>Login</a:t>
            </a:r>
            <a:r>
              <a:rPr sz="3050" spc="130" dirty="0">
                <a:solidFill>
                  <a:srgbClr val="FFFFFF"/>
                </a:solidFill>
                <a:latin typeface="Calibri"/>
                <a:cs typeface="Calibri"/>
              </a:rPr>
              <a:t> </a:t>
            </a:r>
            <a:r>
              <a:rPr sz="3050" spc="170" dirty="0">
                <a:solidFill>
                  <a:srgbClr val="FFFFFF"/>
                </a:solidFill>
                <a:latin typeface="Calibri"/>
                <a:cs typeface="Calibri"/>
              </a:rPr>
              <a:t>to</a:t>
            </a:r>
            <a:r>
              <a:rPr sz="3050" spc="130" dirty="0">
                <a:solidFill>
                  <a:srgbClr val="FFFFFF"/>
                </a:solidFill>
                <a:latin typeface="Calibri"/>
                <a:cs typeface="Calibri"/>
              </a:rPr>
              <a:t> </a:t>
            </a:r>
            <a:r>
              <a:rPr sz="3050" spc="170" dirty="0">
                <a:solidFill>
                  <a:srgbClr val="FFFFFF"/>
                </a:solidFill>
                <a:latin typeface="Calibri"/>
                <a:cs typeface="Calibri"/>
              </a:rPr>
              <a:t>your</a:t>
            </a:r>
            <a:r>
              <a:rPr sz="3050" spc="130" dirty="0">
                <a:solidFill>
                  <a:srgbClr val="FFFFFF"/>
                </a:solidFill>
                <a:latin typeface="Calibri"/>
                <a:cs typeface="Calibri"/>
              </a:rPr>
              <a:t> </a:t>
            </a:r>
            <a:r>
              <a:rPr sz="3050" spc="195" dirty="0">
                <a:solidFill>
                  <a:srgbClr val="FFFFFF"/>
                </a:solidFill>
                <a:latin typeface="Calibri"/>
                <a:cs typeface="Calibri"/>
              </a:rPr>
              <a:t>GitHub</a:t>
            </a:r>
            <a:r>
              <a:rPr sz="3050" spc="130" dirty="0">
                <a:solidFill>
                  <a:srgbClr val="FFFFFF"/>
                </a:solidFill>
                <a:latin typeface="Calibri"/>
                <a:cs typeface="Calibri"/>
              </a:rPr>
              <a:t> </a:t>
            </a:r>
            <a:r>
              <a:rPr sz="3050" spc="210" dirty="0">
                <a:solidFill>
                  <a:srgbClr val="FFFFFF"/>
                </a:solidFill>
                <a:latin typeface="Calibri"/>
                <a:cs typeface="Calibri"/>
              </a:rPr>
              <a:t>and</a:t>
            </a:r>
            <a:r>
              <a:rPr sz="3050" spc="130" dirty="0">
                <a:solidFill>
                  <a:srgbClr val="FFFFFF"/>
                </a:solidFill>
                <a:latin typeface="Calibri"/>
                <a:cs typeface="Calibri"/>
              </a:rPr>
              <a:t> </a:t>
            </a:r>
            <a:r>
              <a:rPr sz="3050" spc="229" dirty="0">
                <a:solidFill>
                  <a:srgbClr val="FFFFFF"/>
                </a:solidFill>
                <a:latin typeface="Calibri"/>
                <a:cs typeface="Calibri"/>
              </a:rPr>
              <a:t>Click</a:t>
            </a:r>
            <a:r>
              <a:rPr sz="3050" spc="135" dirty="0">
                <a:solidFill>
                  <a:srgbClr val="FFFFFF"/>
                </a:solidFill>
                <a:latin typeface="Calibri"/>
                <a:cs typeface="Calibri"/>
              </a:rPr>
              <a:t> </a:t>
            </a:r>
            <a:r>
              <a:rPr sz="3050" spc="165" dirty="0">
                <a:solidFill>
                  <a:srgbClr val="FFFFFF"/>
                </a:solidFill>
                <a:latin typeface="Calibri"/>
                <a:cs typeface="Calibri"/>
              </a:rPr>
              <a:t>on</a:t>
            </a:r>
            <a:r>
              <a:rPr sz="3050" spc="130" dirty="0">
                <a:solidFill>
                  <a:srgbClr val="FFFFFF"/>
                </a:solidFill>
                <a:latin typeface="Calibri"/>
                <a:cs typeface="Calibri"/>
              </a:rPr>
              <a:t> </a:t>
            </a:r>
            <a:r>
              <a:rPr sz="3050" spc="170" dirty="0">
                <a:solidFill>
                  <a:srgbClr val="FFFFFF"/>
                </a:solidFill>
                <a:latin typeface="Calibri"/>
                <a:cs typeface="Calibri"/>
              </a:rPr>
              <a:t>the</a:t>
            </a:r>
            <a:r>
              <a:rPr sz="3050" spc="130" dirty="0">
                <a:solidFill>
                  <a:srgbClr val="FFFFFF"/>
                </a:solidFill>
                <a:latin typeface="Calibri"/>
                <a:cs typeface="Calibri"/>
              </a:rPr>
              <a:t> </a:t>
            </a:r>
            <a:r>
              <a:rPr sz="3050" spc="215" dirty="0">
                <a:solidFill>
                  <a:srgbClr val="FFFFFF"/>
                </a:solidFill>
                <a:latin typeface="Calibri"/>
                <a:cs typeface="Calibri"/>
              </a:rPr>
              <a:t>top</a:t>
            </a:r>
            <a:r>
              <a:rPr sz="3050" spc="130" dirty="0">
                <a:solidFill>
                  <a:srgbClr val="FFFFFF"/>
                </a:solidFill>
                <a:latin typeface="Calibri"/>
                <a:cs typeface="Calibri"/>
              </a:rPr>
              <a:t> </a:t>
            </a:r>
            <a:r>
              <a:rPr sz="3050" spc="114" dirty="0">
                <a:solidFill>
                  <a:srgbClr val="FFFFFF"/>
                </a:solidFill>
                <a:latin typeface="Calibri"/>
                <a:cs typeface="Calibri"/>
              </a:rPr>
              <a:t>right</a:t>
            </a:r>
            <a:r>
              <a:rPr sz="3050" spc="130" dirty="0">
                <a:solidFill>
                  <a:srgbClr val="FFFFFF"/>
                </a:solidFill>
                <a:latin typeface="Calibri"/>
                <a:cs typeface="Calibri"/>
              </a:rPr>
              <a:t> </a:t>
            </a:r>
            <a:r>
              <a:rPr sz="3050" spc="175" dirty="0">
                <a:solidFill>
                  <a:srgbClr val="FFFFFF"/>
                </a:solidFill>
                <a:latin typeface="Calibri"/>
                <a:cs typeface="Calibri"/>
              </a:rPr>
              <a:t>corner</a:t>
            </a:r>
            <a:r>
              <a:rPr sz="3050" spc="130" dirty="0">
                <a:solidFill>
                  <a:srgbClr val="FFFFFF"/>
                </a:solidFill>
                <a:latin typeface="Calibri"/>
                <a:cs typeface="Calibri"/>
              </a:rPr>
              <a:t> </a:t>
            </a:r>
            <a:r>
              <a:rPr sz="3050" spc="110" dirty="0">
                <a:solidFill>
                  <a:srgbClr val="FFFFFF"/>
                </a:solidFill>
                <a:latin typeface="Calibri"/>
                <a:cs typeface="Calibri"/>
              </a:rPr>
              <a:t>icon.</a:t>
            </a:r>
            <a:endParaRPr sz="3050">
              <a:latin typeface="Calibri"/>
              <a:cs typeface="Calibri"/>
            </a:endParaRPr>
          </a:p>
          <a:p>
            <a:pPr marL="452120" indent="-439420">
              <a:lnSpc>
                <a:spcPct val="100000"/>
              </a:lnSpc>
              <a:spcBef>
                <a:spcPts val="1365"/>
              </a:spcBef>
              <a:buAutoNum type="arabicPeriod"/>
              <a:tabLst>
                <a:tab pos="452120" algn="l"/>
              </a:tabLst>
            </a:pPr>
            <a:r>
              <a:rPr sz="3050" spc="180" dirty="0">
                <a:solidFill>
                  <a:srgbClr val="FFFFFF"/>
                </a:solidFill>
                <a:latin typeface="Calibri"/>
                <a:cs typeface="Calibri"/>
              </a:rPr>
              <a:t>From</a:t>
            </a:r>
            <a:r>
              <a:rPr sz="3050" spc="135" dirty="0">
                <a:solidFill>
                  <a:srgbClr val="FFFFFF"/>
                </a:solidFill>
                <a:latin typeface="Calibri"/>
                <a:cs typeface="Calibri"/>
              </a:rPr>
              <a:t> </a:t>
            </a:r>
            <a:r>
              <a:rPr sz="3050" spc="170" dirty="0">
                <a:solidFill>
                  <a:srgbClr val="FFFFFF"/>
                </a:solidFill>
                <a:latin typeface="Calibri"/>
                <a:cs typeface="Calibri"/>
              </a:rPr>
              <a:t>the</a:t>
            </a:r>
            <a:r>
              <a:rPr sz="3050" spc="135" dirty="0">
                <a:solidFill>
                  <a:srgbClr val="FFFFFF"/>
                </a:solidFill>
                <a:latin typeface="Calibri"/>
                <a:cs typeface="Calibri"/>
              </a:rPr>
              <a:t> </a:t>
            </a:r>
            <a:r>
              <a:rPr sz="3050" spc="225" dirty="0">
                <a:solidFill>
                  <a:srgbClr val="FFFFFF"/>
                </a:solidFill>
                <a:latin typeface="Calibri"/>
                <a:cs typeface="Calibri"/>
              </a:rPr>
              <a:t>appeared</a:t>
            </a:r>
            <a:r>
              <a:rPr sz="3050" spc="135" dirty="0">
                <a:solidFill>
                  <a:srgbClr val="FFFFFF"/>
                </a:solidFill>
                <a:latin typeface="Calibri"/>
                <a:cs typeface="Calibri"/>
              </a:rPr>
              <a:t> </a:t>
            </a:r>
            <a:r>
              <a:rPr sz="3050" spc="200" dirty="0">
                <a:solidFill>
                  <a:srgbClr val="FFFFFF"/>
                </a:solidFill>
                <a:latin typeface="Calibri"/>
                <a:cs typeface="Calibri"/>
              </a:rPr>
              <a:t>dropdown</a:t>
            </a:r>
            <a:r>
              <a:rPr sz="3050" spc="135" dirty="0">
                <a:solidFill>
                  <a:srgbClr val="FFFFFF"/>
                </a:solidFill>
                <a:latin typeface="Calibri"/>
                <a:cs typeface="Calibri"/>
              </a:rPr>
              <a:t> </a:t>
            </a:r>
            <a:r>
              <a:rPr sz="3050" spc="114" dirty="0">
                <a:solidFill>
                  <a:srgbClr val="FFFFFF"/>
                </a:solidFill>
                <a:latin typeface="Calibri"/>
                <a:cs typeface="Calibri"/>
              </a:rPr>
              <a:t>list</a:t>
            </a:r>
            <a:r>
              <a:rPr sz="3050" spc="135" dirty="0">
                <a:solidFill>
                  <a:srgbClr val="FFFFFF"/>
                </a:solidFill>
                <a:latin typeface="Calibri"/>
                <a:cs typeface="Calibri"/>
              </a:rPr>
              <a:t> </a:t>
            </a:r>
            <a:r>
              <a:rPr sz="3050" spc="220" dirty="0">
                <a:solidFill>
                  <a:srgbClr val="FFFFFF"/>
                </a:solidFill>
                <a:latin typeface="Calibri"/>
                <a:cs typeface="Calibri"/>
              </a:rPr>
              <a:t>select</a:t>
            </a:r>
            <a:r>
              <a:rPr sz="3050" spc="135" dirty="0">
                <a:solidFill>
                  <a:srgbClr val="FFFFFF"/>
                </a:solidFill>
                <a:latin typeface="Calibri"/>
                <a:cs typeface="Calibri"/>
              </a:rPr>
              <a:t> </a:t>
            </a:r>
            <a:r>
              <a:rPr sz="3050" spc="95" dirty="0">
                <a:solidFill>
                  <a:srgbClr val="FFFFFF"/>
                </a:solidFill>
                <a:latin typeface="Calibri"/>
                <a:cs typeface="Calibri"/>
              </a:rPr>
              <a:t>“Your</a:t>
            </a:r>
            <a:r>
              <a:rPr sz="3050" spc="140" dirty="0">
                <a:solidFill>
                  <a:srgbClr val="FFFFFF"/>
                </a:solidFill>
                <a:latin typeface="Calibri"/>
                <a:cs typeface="Calibri"/>
              </a:rPr>
              <a:t> </a:t>
            </a:r>
            <a:r>
              <a:rPr sz="3050" spc="105" dirty="0">
                <a:solidFill>
                  <a:srgbClr val="FFFFFF"/>
                </a:solidFill>
                <a:latin typeface="Calibri"/>
                <a:cs typeface="Calibri"/>
              </a:rPr>
              <a:t>Repositories".</a:t>
            </a:r>
            <a:endParaRPr sz="3050">
              <a:latin typeface="Calibri"/>
              <a:cs typeface="Calibri"/>
            </a:endParaRPr>
          </a:p>
        </p:txBody>
      </p:sp>
      <p:sp>
        <p:nvSpPr>
          <p:cNvPr id="10" name="object 10"/>
          <p:cNvSpPr txBox="1"/>
          <p:nvPr/>
        </p:nvSpPr>
        <p:spPr>
          <a:xfrm>
            <a:off x="2124983" y="6792314"/>
            <a:ext cx="5122545" cy="492125"/>
          </a:xfrm>
          <a:prstGeom prst="rect">
            <a:avLst/>
          </a:prstGeom>
        </p:spPr>
        <p:txBody>
          <a:bodyPr vert="horz" wrap="square" lIns="0" tIns="13970" rIns="0" bIns="0" rtlCol="0">
            <a:spAutoFit/>
          </a:bodyPr>
          <a:lstStyle/>
          <a:p>
            <a:pPr marL="12700">
              <a:lnSpc>
                <a:spcPct val="100000"/>
              </a:lnSpc>
              <a:spcBef>
                <a:spcPts val="110"/>
              </a:spcBef>
              <a:tabLst>
                <a:tab pos="522605" algn="l"/>
                <a:tab pos="1519555" algn="l"/>
              </a:tabLst>
            </a:pPr>
            <a:r>
              <a:rPr sz="3050" spc="-25" dirty="0">
                <a:solidFill>
                  <a:srgbClr val="FFFFFF"/>
                </a:solidFill>
                <a:latin typeface="Calibri"/>
                <a:cs typeface="Calibri"/>
              </a:rPr>
              <a:t>3.</a:t>
            </a:r>
            <a:r>
              <a:rPr sz="3050" dirty="0">
                <a:solidFill>
                  <a:srgbClr val="FFFFFF"/>
                </a:solidFill>
                <a:latin typeface="Calibri"/>
                <a:cs typeface="Calibri"/>
              </a:rPr>
              <a:t>	</a:t>
            </a:r>
            <a:r>
              <a:rPr sz="3050" spc="114" dirty="0">
                <a:solidFill>
                  <a:srgbClr val="FFFFFF"/>
                </a:solidFill>
                <a:latin typeface="Calibri"/>
                <a:cs typeface="Calibri"/>
              </a:rPr>
              <a:t>Now</a:t>
            </a:r>
            <a:r>
              <a:rPr sz="3050" dirty="0">
                <a:solidFill>
                  <a:srgbClr val="FFFFFF"/>
                </a:solidFill>
                <a:latin typeface="Calibri"/>
                <a:cs typeface="Calibri"/>
              </a:rPr>
              <a:t>	</a:t>
            </a:r>
            <a:r>
              <a:rPr sz="3050" spc="220" dirty="0">
                <a:solidFill>
                  <a:srgbClr val="FFFFFF"/>
                </a:solidFill>
                <a:latin typeface="Calibri"/>
                <a:cs typeface="Calibri"/>
              </a:rPr>
              <a:t>select</a:t>
            </a:r>
            <a:r>
              <a:rPr sz="3050" spc="195" dirty="0">
                <a:solidFill>
                  <a:srgbClr val="FFFFFF"/>
                </a:solidFill>
                <a:latin typeface="Calibri"/>
                <a:cs typeface="Calibri"/>
              </a:rPr>
              <a:t> </a:t>
            </a:r>
            <a:r>
              <a:rPr sz="3050" dirty="0">
                <a:solidFill>
                  <a:srgbClr val="FFFFFF"/>
                </a:solidFill>
                <a:latin typeface="Calibri"/>
                <a:cs typeface="Calibri"/>
              </a:rPr>
              <a:t>“New”</a:t>
            </a:r>
            <a:r>
              <a:rPr sz="3050" spc="210" dirty="0">
                <a:solidFill>
                  <a:srgbClr val="FFFFFF"/>
                </a:solidFill>
                <a:latin typeface="Calibri"/>
                <a:cs typeface="Calibri"/>
              </a:rPr>
              <a:t> </a:t>
            </a:r>
            <a:r>
              <a:rPr sz="3050" spc="170" dirty="0">
                <a:solidFill>
                  <a:srgbClr val="FFFFFF"/>
                </a:solidFill>
                <a:latin typeface="Calibri"/>
                <a:cs typeface="Calibri"/>
              </a:rPr>
              <a:t>button</a:t>
            </a:r>
            <a:endParaRPr sz="3050">
              <a:latin typeface="Calibri"/>
              <a:cs typeface="Calibri"/>
            </a:endParaRPr>
          </a:p>
        </p:txBody>
      </p:sp>
      <p:pic>
        <p:nvPicPr>
          <p:cNvPr id="11" name="object 11"/>
          <p:cNvPicPr/>
          <p:nvPr/>
        </p:nvPicPr>
        <p:blipFill>
          <a:blip r:embed="rId8" cstate="print"/>
          <a:stretch>
            <a:fillRect/>
          </a:stretch>
        </p:blipFill>
        <p:spPr>
          <a:xfrm>
            <a:off x="2862477" y="7523574"/>
            <a:ext cx="10420349" cy="22574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74559" cy="471284"/>
          </a:xfrm>
          <a:prstGeom prst="rect">
            <a:avLst/>
          </a:prstGeom>
        </p:spPr>
      </p:pic>
      <p:pic>
        <p:nvPicPr>
          <p:cNvPr id="3" name="object 3"/>
          <p:cNvPicPr/>
          <p:nvPr/>
        </p:nvPicPr>
        <p:blipFill>
          <a:blip r:embed="rId3" cstate="print"/>
          <a:stretch>
            <a:fillRect/>
          </a:stretch>
        </p:blipFill>
        <p:spPr>
          <a:xfrm>
            <a:off x="14277737" y="9520478"/>
            <a:ext cx="4010024" cy="766521"/>
          </a:xfrm>
          <a:prstGeom prst="rect">
            <a:avLst/>
          </a:prstGeom>
        </p:spPr>
      </p:pic>
      <p:pic>
        <p:nvPicPr>
          <p:cNvPr id="4" name="object 4"/>
          <p:cNvPicPr/>
          <p:nvPr/>
        </p:nvPicPr>
        <p:blipFill>
          <a:blip r:embed="rId4" cstate="print"/>
          <a:stretch>
            <a:fillRect/>
          </a:stretch>
        </p:blipFill>
        <p:spPr>
          <a:xfrm>
            <a:off x="0" y="8428911"/>
            <a:ext cx="1857693" cy="1858087"/>
          </a:xfrm>
          <a:prstGeom prst="rect">
            <a:avLst/>
          </a:prstGeom>
        </p:spPr>
      </p:pic>
      <p:pic>
        <p:nvPicPr>
          <p:cNvPr id="5" name="object 5"/>
          <p:cNvPicPr/>
          <p:nvPr/>
        </p:nvPicPr>
        <p:blipFill>
          <a:blip r:embed="rId5" cstate="print"/>
          <a:stretch>
            <a:fillRect/>
          </a:stretch>
        </p:blipFill>
        <p:spPr>
          <a:xfrm>
            <a:off x="15322143" y="0"/>
            <a:ext cx="2965855" cy="2148002"/>
          </a:xfrm>
          <a:prstGeom prst="rect">
            <a:avLst/>
          </a:prstGeom>
        </p:spPr>
      </p:pic>
      <p:pic>
        <p:nvPicPr>
          <p:cNvPr id="6" name="object 6"/>
          <p:cNvPicPr/>
          <p:nvPr/>
        </p:nvPicPr>
        <p:blipFill>
          <a:blip r:embed="rId6" cstate="print"/>
          <a:stretch>
            <a:fillRect/>
          </a:stretch>
        </p:blipFill>
        <p:spPr>
          <a:xfrm>
            <a:off x="4707855" y="1818794"/>
            <a:ext cx="6991349" cy="8000998"/>
          </a:xfrm>
          <a:prstGeom prst="rect">
            <a:avLst/>
          </a:prstGeom>
        </p:spPr>
      </p:pic>
      <p:sp>
        <p:nvSpPr>
          <p:cNvPr id="7" name="object 7"/>
          <p:cNvSpPr txBox="1">
            <a:spLocks noGrp="1"/>
          </p:cNvSpPr>
          <p:nvPr>
            <p:ph type="title"/>
          </p:nvPr>
        </p:nvSpPr>
        <p:spPr>
          <a:xfrm>
            <a:off x="1016000" y="296210"/>
            <a:ext cx="15024100" cy="1939925"/>
          </a:xfrm>
          <a:prstGeom prst="rect">
            <a:avLst/>
          </a:prstGeom>
        </p:spPr>
        <p:txBody>
          <a:bodyPr vert="horz" wrap="square" lIns="0" tIns="12065" rIns="0" bIns="0" rtlCol="0">
            <a:spAutoFit/>
          </a:bodyPr>
          <a:lstStyle/>
          <a:p>
            <a:pPr marL="12700" marR="5080" algn="just">
              <a:lnSpc>
                <a:spcPct val="137300"/>
              </a:lnSpc>
              <a:spcBef>
                <a:spcPts val="95"/>
              </a:spcBef>
            </a:pPr>
            <a:r>
              <a:rPr sz="3050" spc="55" dirty="0"/>
              <a:t>4.</a:t>
            </a:r>
            <a:r>
              <a:rPr sz="3050" spc="180" dirty="0"/>
              <a:t> </a:t>
            </a:r>
            <a:r>
              <a:rPr sz="3050" spc="260" dirty="0"/>
              <a:t>A</a:t>
            </a:r>
            <a:r>
              <a:rPr sz="3050" spc="180" dirty="0"/>
              <a:t> </a:t>
            </a:r>
            <a:r>
              <a:rPr sz="3050" spc="160" dirty="0"/>
              <a:t>new</a:t>
            </a:r>
            <a:r>
              <a:rPr sz="3050" spc="180" dirty="0"/>
              <a:t> </a:t>
            </a:r>
            <a:r>
              <a:rPr sz="3050" spc="150" dirty="0"/>
              <a:t>form</a:t>
            </a:r>
            <a:r>
              <a:rPr sz="3050" spc="180" dirty="0"/>
              <a:t> </a:t>
            </a:r>
            <a:r>
              <a:rPr sz="3050" dirty="0"/>
              <a:t>will</a:t>
            </a:r>
            <a:r>
              <a:rPr sz="3050" spc="180" dirty="0"/>
              <a:t> </a:t>
            </a:r>
            <a:r>
              <a:rPr sz="3050" spc="145" dirty="0"/>
              <a:t>appear,</a:t>
            </a:r>
            <a:r>
              <a:rPr sz="3050" spc="180" dirty="0"/>
              <a:t>  </a:t>
            </a:r>
            <a:r>
              <a:rPr sz="3050" spc="250" dirty="0"/>
              <a:t>type</a:t>
            </a:r>
            <a:r>
              <a:rPr sz="3050" spc="180" dirty="0"/>
              <a:t>  </a:t>
            </a:r>
            <a:r>
              <a:rPr sz="3050" dirty="0"/>
              <a:t>all</a:t>
            </a:r>
            <a:r>
              <a:rPr sz="3050" spc="190" dirty="0"/>
              <a:t> </a:t>
            </a:r>
            <a:r>
              <a:rPr sz="3050" spc="170" dirty="0"/>
              <a:t>the</a:t>
            </a:r>
            <a:r>
              <a:rPr sz="3050" spc="180" dirty="0"/>
              <a:t> </a:t>
            </a:r>
            <a:r>
              <a:rPr sz="3050" spc="160" dirty="0"/>
              <a:t>required</a:t>
            </a:r>
            <a:r>
              <a:rPr sz="3050" spc="180" dirty="0"/>
              <a:t> </a:t>
            </a:r>
            <a:r>
              <a:rPr sz="3050" spc="170" dirty="0"/>
              <a:t>details</a:t>
            </a:r>
            <a:r>
              <a:rPr sz="3050" spc="180" dirty="0"/>
              <a:t> </a:t>
            </a:r>
            <a:r>
              <a:rPr sz="3050" spc="140" dirty="0"/>
              <a:t>of</a:t>
            </a:r>
            <a:r>
              <a:rPr sz="3050" spc="180" dirty="0"/>
              <a:t> </a:t>
            </a:r>
            <a:r>
              <a:rPr sz="3050" spc="170" dirty="0"/>
              <a:t>the</a:t>
            </a:r>
            <a:r>
              <a:rPr sz="3050" spc="180" dirty="0"/>
              <a:t> </a:t>
            </a:r>
            <a:r>
              <a:rPr sz="3050" spc="160" dirty="0"/>
              <a:t>new</a:t>
            </a:r>
            <a:r>
              <a:rPr sz="3050" spc="180" dirty="0"/>
              <a:t> repository </a:t>
            </a:r>
            <a:r>
              <a:rPr sz="3050" spc="80" dirty="0"/>
              <a:t>in</a:t>
            </a:r>
            <a:r>
              <a:rPr sz="3050" spc="180" dirty="0"/>
              <a:t> </a:t>
            </a:r>
            <a:r>
              <a:rPr sz="3050" spc="145" dirty="0"/>
              <a:t>the </a:t>
            </a:r>
            <a:r>
              <a:rPr sz="3050" spc="150" dirty="0"/>
              <a:t>form</a:t>
            </a:r>
            <a:r>
              <a:rPr sz="3050" spc="735" dirty="0"/>
              <a:t> </a:t>
            </a:r>
            <a:r>
              <a:rPr sz="3050" spc="210" dirty="0"/>
              <a:t>and</a:t>
            </a:r>
            <a:r>
              <a:rPr sz="3050" spc="750" dirty="0"/>
              <a:t>  </a:t>
            </a:r>
            <a:r>
              <a:rPr sz="3050" spc="204" dirty="0"/>
              <a:t>click</a:t>
            </a:r>
            <a:r>
              <a:rPr sz="3050" spc="740" dirty="0"/>
              <a:t> </a:t>
            </a:r>
            <a:r>
              <a:rPr sz="3050" spc="165" dirty="0"/>
              <a:t>on</a:t>
            </a:r>
            <a:r>
              <a:rPr sz="3050" spc="745" dirty="0"/>
              <a:t> </a:t>
            </a:r>
            <a:r>
              <a:rPr sz="3050" spc="175" dirty="0"/>
              <a:t>“Create</a:t>
            </a:r>
            <a:r>
              <a:rPr sz="3050" spc="745" dirty="0"/>
              <a:t> </a:t>
            </a:r>
            <a:r>
              <a:rPr sz="3050" spc="160" dirty="0"/>
              <a:t>Repository”</a:t>
            </a:r>
            <a:r>
              <a:rPr sz="3050" spc="740" dirty="0"/>
              <a:t> </a:t>
            </a:r>
            <a:r>
              <a:rPr sz="3050" spc="105" dirty="0"/>
              <a:t>Button.</a:t>
            </a:r>
            <a:r>
              <a:rPr sz="3050" spc="745" dirty="0"/>
              <a:t> </a:t>
            </a:r>
            <a:r>
              <a:rPr sz="3050" spc="180" dirty="0"/>
              <a:t>Then</a:t>
            </a:r>
            <a:r>
              <a:rPr sz="3050" spc="745" dirty="0"/>
              <a:t> </a:t>
            </a:r>
            <a:r>
              <a:rPr sz="3050" spc="170" dirty="0"/>
              <a:t>the</a:t>
            </a:r>
            <a:r>
              <a:rPr sz="3050" spc="745" dirty="0"/>
              <a:t> </a:t>
            </a:r>
            <a:r>
              <a:rPr sz="3050" spc="160" dirty="0"/>
              <a:t>new</a:t>
            </a:r>
            <a:r>
              <a:rPr sz="3050" spc="745" dirty="0"/>
              <a:t> </a:t>
            </a:r>
            <a:r>
              <a:rPr sz="3050" spc="180" dirty="0"/>
              <a:t>repository</a:t>
            </a:r>
            <a:r>
              <a:rPr sz="3050" spc="745" dirty="0"/>
              <a:t> </a:t>
            </a:r>
            <a:r>
              <a:rPr sz="3050" dirty="0"/>
              <a:t>will</a:t>
            </a:r>
            <a:r>
              <a:rPr sz="3050" spc="745" dirty="0"/>
              <a:t> </a:t>
            </a:r>
            <a:r>
              <a:rPr sz="3050" spc="245" dirty="0"/>
              <a:t>be </a:t>
            </a:r>
            <a:r>
              <a:rPr sz="3050" spc="225" dirty="0"/>
              <a:t>created</a:t>
            </a:r>
            <a:r>
              <a:rPr sz="3050" spc="120" dirty="0"/>
              <a:t> </a:t>
            </a:r>
            <a:r>
              <a:rPr sz="3050" spc="165" dirty="0"/>
              <a:t>on</a:t>
            </a:r>
            <a:r>
              <a:rPr sz="3050" spc="125" dirty="0"/>
              <a:t> </a:t>
            </a:r>
            <a:r>
              <a:rPr sz="3050" spc="130" dirty="0"/>
              <a:t>GitHub.</a:t>
            </a:r>
            <a:endParaRPr sz="305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41112" cy="1028315"/>
          </a:xfrm>
          <a:prstGeom prst="rect">
            <a:avLst/>
          </a:prstGeom>
        </p:spPr>
      </p:pic>
      <p:pic>
        <p:nvPicPr>
          <p:cNvPr id="3" name="object 3"/>
          <p:cNvPicPr/>
          <p:nvPr/>
        </p:nvPicPr>
        <p:blipFill>
          <a:blip r:embed="rId3" cstate="print"/>
          <a:stretch>
            <a:fillRect/>
          </a:stretch>
        </p:blipFill>
        <p:spPr>
          <a:xfrm>
            <a:off x="14277737" y="9520477"/>
            <a:ext cx="4010024" cy="766522"/>
          </a:xfrm>
          <a:prstGeom prst="rect">
            <a:avLst/>
          </a:prstGeom>
        </p:spPr>
      </p:pic>
      <p:pic>
        <p:nvPicPr>
          <p:cNvPr id="4" name="object 4"/>
          <p:cNvPicPr/>
          <p:nvPr/>
        </p:nvPicPr>
        <p:blipFill>
          <a:blip r:embed="rId4" cstate="print"/>
          <a:stretch>
            <a:fillRect/>
          </a:stretch>
        </p:blipFill>
        <p:spPr>
          <a:xfrm>
            <a:off x="0" y="8428912"/>
            <a:ext cx="1857693" cy="1858087"/>
          </a:xfrm>
          <a:prstGeom prst="rect">
            <a:avLst/>
          </a:prstGeom>
        </p:spPr>
      </p:pic>
      <p:pic>
        <p:nvPicPr>
          <p:cNvPr id="5" name="object 5"/>
          <p:cNvPicPr/>
          <p:nvPr/>
        </p:nvPicPr>
        <p:blipFill>
          <a:blip r:embed="rId5" cstate="print"/>
          <a:stretch>
            <a:fillRect/>
          </a:stretch>
        </p:blipFill>
        <p:spPr>
          <a:xfrm>
            <a:off x="15322143" y="0"/>
            <a:ext cx="2965855" cy="2148002"/>
          </a:xfrm>
          <a:prstGeom prst="rect">
            <a:avLst/>
          </a:prstGeom>
        </p:spPr>
      </p:pic>
      <p:pic>
        <p:nvPicPr>
          <p:cNvPr id="6" name="object 6"/>
          <p:cNvPicPr/>
          <p:nvPr/>
        </p:nvPicPr>
        <p:blipFill>
          <a:blip r:embed="rId6" cstate="print"/>
          <a:stretch>
            <a:fillRect/>
          </a:stretch>
        </p:blipFill>
        <p:spPr>
          <a:xfrm>
            <a:off x="504625" y="2683698"/>
            <a:ext cx="16973549" cy="6467474"/>
          </a:xfrm>
          <a:prstGeom prst="rect">
            <a:avLst/>
          </a:prstGeom>
        </p:spPr>
      </p:pic>
      <p:sp>
        <p:nvSpPr>
          <p:cNvPr id="7" name="object 7"/>
          <p:cNvSpPr txBox="1">
            <a:spLocks noGrp="1"/>
          </p:cNvSpPr>
          <p:nvPr>
            <p:ph type="title"/>
          </p:nvPr>
        </p:nvSpPr>
        <p:spPr>
          <a:prstGeom prst="rect">
            <a:avLst/>
          </a:prstGeom>
        </p:spPr>
        <p:txBody>
          <a:bodyPr vert="horz" wrap="square" lIns="0" tIns="762779" rIns="0" bIns="0" rtlCol="0">
            <a:spAutoFit/>
          </a:bodyPr>
          <a:lstStyle/>
          <a:p>
            <a:pPr marL="151765">
              <a:lnSpc>
                <a:spcPct val="100000"/>
              </a:lnSpc>
              <a:spcBef>
                <a:spcPts val="110"/>
              </a:spcBef>
            </a:pPr>
            <a:r>
              <a:rPr spc="65" dirty="0"/>
              <a:t>5.</a:t>
            </a:r>
            <a:r>
              <a:rPr spc="140" dirty="0"/>
              <a:t> </a:t>
            </a:r>
            <a:r>
              <a:rPr spc="150" dirty="0"/>
              <a:t>Newly</a:t>
            </a:r>
            <a:r>
              <a:rPr spc="140" dirty="0"/>
              <a:t> </a:t>
            </a:r>
            <a:r>
              <a:rPr spc="235" dirty="0"/>
              <a:t>created</a:t>
            </a:r>
            <a:r>
              <a:rPr spc="145" dirty="0"/>
              <a:t> </a:t>
            </a:r>
            <a:r>
              <a:rPr spc="200" dirty="0"/>
              <a:t>Repository</a:t>
            </a:r>
            <a:r>
              <a:rPr spc="140" dirty="0"/>
              <a:t> </a:t>
            </a:r>
            <a:r>
              <a:rPr dirty="0"/>
              <a:t>will</a:t>
            </a:r>
            <a:r>
              <a:rPr spc="140" dirty="0"/>
              <a:t> </a:t>
            </a:r>
            <a:r>
              <a:rPr spc="210" dirty="0"/>
              <a:t>appear</a:t>
            </a:r>
            <a:r>
              <a:rPr spc="145" dirty="0"/>
              <a:t> </a:t>
            </a:r>
            <a:r>
              <a:rPr spc="95" dirty="0"/>
              <a:t>like</a:t>
            </a:r>
            <a:r>
              <a:rPr spc="140" dirty="0"/>
              <a:t> </a:t>
            </a:r>
            <a:r>
              <a:rPr spc="165" dirty="0"/>
              <a:t>this</a:t>
            </a:r>
            <a:r>
              <a:rPr spc="145" dirty="0"/>
              <a:t> </a:t>
            </a:r>
            <a:r>
              <a:rPr spc="-50" dirty="0"/>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13683952" y="8828623"/>
            <a:ext cx="4010024" cy="1458375"/>
          </a:xfrm>
          <a:prstGeom prst="rect">
            <a:avLst/>
          </a:prstGeom>
        </p:spPr>
      </p:pic>
      <p:pic>
        <p:nvPicPr>
          <p:cNvPr id="4" name="object 4"/>
          <p:cNvPicPr/>
          <p:nvPr/>
        </p:nvPicPr>
        <p:blipFill>
          <a:blip r:embed="rId4" cstate="print"/>
          <a:stretch>
            <a:fillRect/>
          </a:stretch>
        </p:blipFill>
        <p:spPr>
          <a:xfrm>
            <a:off x="0" y="7696586"/>
            <a:ext cx="3258978" cy="2590413"/>
          </a:xfrm>
          <a:prstGeom prst="rect">
            <a:avLst/>
          </a:prstGeom>
        </p:spPr>
      </p:pic>
      <p:grpSp>
        <p:nvGrpSpPr>
          <p:cNvPr id="5" name="object 5"/>
          <p:cNvGrpSpPr/>
          <p:nvPr/>
        </p:nvGrpSpPr>
        <p:grpSpPr>
          <a:xfrm>
            <a:off x="1238044" y="0"/>
            <a:ext cx="17050385" cy="9849485"/>
            <a:chOff x="1238044" y="0"/>
            <a:chExt cx="17050385" cy="9849485"/>
          </a:xfrm>
        </p:grpSpPr>
        <p:pic>
          <p:nvPicPr>
            <p:cNvPr id="6" name="object 6"/>
            <p:cNvPicPr/>
            <p:nvPr/>
          </p:nvPicPr>
          <p:blipFill>
            <a:blip r:embed="rId5" cstate="print"/>
            <a:stretch>
              <a:fillRect/>
            </a:stretch>
          </p:blipFill>
          <p:spPr>
            <a:xfrm>
              <a:off x="14792964" y="0"/>
              <a:ext cx="3495034" cy="3094953"/>
            </a:xfrm>
            <a:prstGeom prst="rect">
              <a:avLst/>
            </a:prstGeom>
          </p:spPr>
        </p:pic>
        <p:pic>
          <p:nvPicPr>
            <p:cNvPr id="7" name="object 7"/>
            <p:cNvPicPr/>
            <p:nvPr/>
          </p:nvPicPr>
          <p:blipFill>
            <a:blip r:embed="rId6" cstate="print"/>
            <a:stretch>
              <a:fillRect/>
            </a:stretch>
          </p:blipFill>
          <p:spPr>
            <a:xfrm>
              <a:off x="1238044" y="2238803"/>
              <a:ext cx="15811499" cy="7610474"/>
            </a:xfrm>
            <a:prstGeom prst="rect">
              <a:avLst/>
            </a:prstGeom>
          </p:spPr>
        </p:pic>
      </p:grpSp>
      <p:sp>
        <p:nvSpPr>
          <p:cNvPr id="8" name="object 8"/>
          <p:cNvSpPr txBox="1">
            <a:spLocks noGrp="1"/>
          </p:cNvSpPr>
          <p:nvPr>
            <p:ph type="ctrTitle"/>
          </p:nvPr>
        </p:nvSpPr>
        <p:spPr>
          <a:prstGeom prst="rect">
            <a:avLst/>
          </a:prstGeom>
        </p:spPr>
        <p:txBody>
          <a:bodyPr vert="horz" wrap="square" lIns="0" tIns="13970" rIns="0" bIns="0" rtlCol="0">
            <a:spAutoFit/>
          </a:bodyPr>
          <a:lstStyle/>
          <a:p>
            <a:pPr marL="677545">
              <a:lnSpc>
                <a:spcPct val="100000"/>
              </a:lnSpc>
              <a:spcBef>
                <a:spcPts val="110"/>
              </a:spcBef>
            </a:pPr>
            <a:r>
              <a:rPr sz="5150" b="1" spc="160" dirty="0">
                <a:solidFill>
                  <a:srgbClr val="048AFF"/>
                </a:solidFill>
                <a:latin typeface="Arial"/>
                <a:cs typeface="Arial"/>
              </a:rPr>
              <a:t>Setting</a:t>
            </a:r>
            <a:r>
              <a:rPr sz="5150" b="1" spc="114" dirty="0">
                <a:solidFill>
                  <a:srgbClr val="048AFF"/>
                </a:solidFill>
                <a:latin typeface="Arial"/>
                <a:cs typeface="Arial"/>
              </a:rPr>
              <a:t> </a:t>
            </a:r>
            <a:r>
              <a:rPr sz="5150" b="1" spc="215" dirty="0">
                <a:solidFill>
                  <a:srgbClr val="048AFF"/>
                </a:solidFill>
                <a:latin typeface="Arial"/>
                <a:cs typeface="Arial"/>
              </a:rPr>
              <a:t>Up</a:t>
            </a:r>
            <a:r>
              <a:rPr sz="5150" b="1" spc="114" dirty="0">
                <a:solidFill>
                  <a:srgbClr val="048AFF"/>
                </a:solidFill>
                <a:latin typeface="Arial"/>
                <a:cs typeface="Arial"/>
              </a:rPr>
              <a:t> </a:t>
            </a:r>
            <a:r>
              <a:rPr sz="5150" b="1" spc="250" dirty="0">
                <a:solidFill>
                  <a:srgbClr val="048AFF"/>
                </a:solidFill>
                <a:latin typeface="Arial"/>
                <a:cs typeface="Arial"/>
              </a:rPr>
              <a:t>Git:</a:t>
            </a:r>
            <a:endParaRPr sz="5150">
              <a:latin typeface="Arial"/>
              <a:cs typeface="Arial"/>
            </a:endParaRPr>
          </a:p>
        </p:txBody>
      </p:sp>
      <p:sp>
        <p:nvSpPr>
          <p:cNvPr id="9" name="object 9"/>
          <p:cNvSpPr txBox="1"/>
          <p:nvPr/>
        </p:nvSpPr>
        <p:spPr>
          <a:xfrm>
            <a:off x="2135312" y="1492910"/>
            <a:ext cx="8314055" cy="520065"/>
          </a:xfrm>
          <a:prstGeom prst="rect">
            <a:avLst/>
          </a:prstGeom>
        </p:spPr>
        <p:txBody>
          <a:bodyPr vert="horz" wrap="square" lIns="0" tIns="12065" rIns="0" bIns="0" rtlCol="0">
            <a:spAutoFit/>
          </a:bodyPr>
          <a:lstStyle/>
          <a:p>
            <a:pPr marL="12700">
              <a:lnSpc>
                <a:spcPct val="100000"/>
              </a:lnSpc>
              <a:spcBef>
                <a:spcPts val="95"/>
              </a:spcBef>
            </a:pPr>
            <a:r>
              <a:rPr sz="3250" spc="-440" dirty="0">
                <a:solidFill>
                  <a:srgbClr val="FFFFFF"/>
                </a:solidFill>
                <a:latin typeface="Calibri"/>
                <a:cs typeface="Calibri"/>
              </a:rPr>
              <a:t>1.</a:t>
            </a:r>
            <a:r>
              <a:rPr sz="3250" spc="-415" dirty="0">
                <a:solidFill>
                  <a:srgbClr val="FFFFFF"/>
                </a:solidFill>
                <a:latin typeface="Calibri"/>
                <a:cs typeface="Calibri"/>
              </a:rPr>
              <a:t> </a:t>
            </a:r>
            <a:r>
              <a:rPr sz="3250" spc="270" dirty="0">
                <a:solidFill>
                  <a:srgbClr val="FFFFFF"/>
                </a:solidFill>
                <a:latin typeface="Calibri"/>
                <a:cs typeface="Calibri"/>
              </a:rPr>
              <a:t>Type</a:t>
            </a:r>
            <a:r>
              <a:rPr sz="3250" spc="135" dirty="0">
                <a:solidFill>
                  <a:srgbClr val="FFFFFF"/>
                </a:solidFill>
                <a:latin typeface="Calibri"/>
                <a:cs typeface="Calibri"/>
              </a:rPr>
              <a:t> </a:t>
            </a:r>
            <a:r>
              <a:rPr sz="3250" spc="145" dirty="0">
                <a:solidFill>
                  <a:srgbClr val="FFFFFF"/>
                </a:solidFill>
                <a:latin typeface="Calibri"/>
                <a:cs typeface="Calibri"/>
              </a:rPr>
              <a:t>git</a:t>
            </a:r>
            <a:r>
              <a:rPr sz="3250" spc="140" dirty="0">
                <a:solidFill>
                  <a:srgbClr val="FFFFFF"/>
                </a:solidFill>
                <a:latin typeface="Calibri"/>
                <a:cs typeface="Calibri"/>
              </a:rPr>
              <a:t> </a:t>
            </a:r>
            <a:r>
              <a:rPr sz="3250" spc="75" dirty="0">
                <a:solidFill>
                  <a:srgbClr val="FFFFFF"/>
                </a:solidFill>
                <a:latin typeface="Calibri"/>
                <a:cs typeface="Calibri"/>
              </a:rPr>
              <a:t>in</a:t>
            </a:r>
            <a:r>
              <a:rPr sz="3250" spc="135" dirty="0">
                <a:solidFill>
                  <a:srgbClr val="FFFFFF"/>
                </a:solidFill>
                <a:latin typeface="Calibri"/>
                <a:cs typeface="Calibri"/>
              </a:rPr>
              <a:t> </a:t>
            </a:r>
            <a:r>
              <a:rPr sz="3250" spc="170" dirty="0">
                <a:solidFill>
                  <a:srgbClr val="FFFFFF"/>
                </a:solidFill>
                <a:latin typeface="Calibri"/>
                <a:cs typeface="Calibri"/>
              </a:rPr>
              <a:t>your</a:t>
            </a:r>
            <a:r>
              <a:rPr sz="3250" spc="135" dirty="0">
                <a:solidFill>
                  <a:srgbClr val="FFFFFF"/>
                </a:solidFill>
                <a:latin typeface="Calibri"/>
                <a:cs typeface="Calibri"/>
              </a:rPr>
              <a:t> </a:t>
            </a:r>
            <a:r>
              <a:rPr sz="3250" spc="215" dirty="0">
                <a:solidFill>
                  <a:srgbClr val="FFFFFF"/>
                </a:solidFill>
                <a:latin typeface="Calibri"/>
                <a:cs typeface="Calibri"/>
              </a:rPr>
              <a:t>web</a:t>
            </a:r>
            <a:r>
              <a:rPr sz="3250" spc="135" dirty="0">
                <a:solidFill>
                  <a:srgbClr val="FFFFFF"/>
                </a:solidFill>
                <a:latin typeface="Calibri"/>
                <a:cs typeface="Calibri"/>
              </a:rPr>
              <a:t> </a:t>
            </a:r>
            <a:r>
              <a:rPr sz="3250" spc="160" dirty="0">
                <a:solidFill>
                  <a:srgbClr val="FFFFFF"/>
                </a:solidFill>
                <a:latin typeface="Calibri"/>
                <a:cs typeface="Calibri"/>
              </a:rPr>
              <a:t>browser’s</a:t>
            </a:r>
            <a:r>
              <a:rPr sz="3250" spc="135" dirty="0">
                <a:solidFill>
                  <a:srgbClr val="FFFFFF"/>
                </a:solidFill>
                <a:latin typeface="Calibri"/>
                <a:cs typeface="Calibri"/>
              </a:rPr>
              <a:t> </a:t>
            </a:r>
            <a:r>
              <a:rPr sz="3250" spc="225" dirty="0">
                <a:solidFill>
                  <a:srgbClr val="FFFFFF"/>
                </a:solidFill>
                <a:latin typeface="Calibri"/>
                <a:cs typeface="Calibri"/>
              </a:rPr>
              <a:t>search</a:t>
            </a:r>
            <a:r>
              <a:rPr sz="3250" spc="140" dirty="0">
                <a:solidFill>
                  <a:srgbClr val="FFFFFF"/>
                </a:solidFill>
                <a:latin typeface="Calibri"/>
                <a:cs typeface="Calibri"/>
              </a:rPr>
              <a:t> </a:t>
            </a:r>
            <a:r>
              <a:rPr sz="3250" spc="60" dirty="0">
                <a:solidFill>
                  <a:srgbClr val="FFFFFF"/>
                </a:solidFill>
                <a:latin typeface="Calibri"/>
                <a:cs typeface="Calibri"/>
              </a:rPr>
              <a:t>bar.</a:t>
            </a:r>
            <a:endParaRPr sz="325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418738" cy="1276156"/>
          </a:xfrm>
          <a:prstGeom prst="rect">
            <a:avLst/>
          </a:prstGeom>
        </p:spPr>
      </p:pic>
      <p:pic>
        <p:nvPicPr>
          <p:cNvPr id="3" name="object 3"/>
          <p:cNvPicPr/>
          <p:nvPr/>
        </p:nvPicPr>
        <p:blipFill>
          <a:blip r:embed="rId3" cstate="print"/>
          <a:stretch>
            <a:fillRect/>
          </a:stretch>
        </p:blipFill>
        <p:spPr>
          <a:xfrm>
            <a:off x="13683952" y="8828623"/>
            <a:ext cx="4010024" cy="1458375"/>
          </a:xfrm>
          <a:prstGeom prst="rect">
            <a:avLst/>
          </a:prstGeom>
        </p:spPr>
      </p:pic>
      <p:pic>
        <p:nvPicPr>
          <p:cNvPr id="4" name="object 4"/>
          <p:cNvPicPr/>
          <p:nvPr/>
        </p:nvPicPr>
        <p:blipFill>
          <a:blip r:embed="rId4" cstate="print"/>
          <a:stretch>
            <a:fillRect/>
          </a:stretch>
        </p:blipFill>
        <p:spPr>
          <a:xfrm>
            <a:off x="0" y="7696586"/>
            <a:ext cx="3258978" cy="2590413"/>
          </a:xfrm>
          <a:prstGeom prst="rect">
            <a:avLst/>
          </a:prstGeom>
        </p:spPr>
      </p:pic>
      <p:pic>
        <p:nvPicPr>
          <p:cNvPr id="5" name="object 5"/>
          <p:cNvPicPr/>
          <p:nvPr/>
        </p:nvPicPr>
        <p:blipFill>
          <a:blip r:embed="rId5" cstate="print"/>
          <a:stretch>
            <a:fillRect/>
          </a:stretch>
        </p:blipFill>
        <p:spPr>
          <a:xfrm>
            <a:off x="14918937" y="0"/>
            <a:ext cx="3369062" cy="2549068"/>
          </a:xfrm>
          <a:prstGeom prst="rect">
            <a:avLst/>
          </a:prstGeom>
        </p:spPr>
      </p:pic>
      <p:grpSp>
        <p:nvGrpSpPr>
          <p:cNvPr id="6" name="object 6"/>
          <p:cNvGrpSpPr/>
          <p:nvPr/>
        </p:nvGrpSpPr>
        <p:grpSpPr>
          <a:xfrm>
            <a:off x="474579" y="2259714"/>
            <a:ext cx="16296640" cy="6772275"/>
            <a:chOff x="474579" y="2259714"/>
            <a:chExt cx="16296640" cy="6772275"/>
          </a:xfrm>
        </p:grpSpPr>
        <p:pic>
          <p:nvPicPr>
            <p:cNvPr id="7" name="object 7"/>
            <p:cNvPicPr/>
            <p:nvPr/>
          </p:nvPicPr>
          <p:blipFill>
            <a:blip r:embed="rId6" cstate="print"/>
            <a:stretch>
              <a:fillRect/>
            </a:stretch>
          </p:blipFill>
          <p:spPr>
            <a:xfrm>
              <a:off x="474579" y="2259714"/>
              <a:ext cx="8667749" cy="6772274"/>
            </a:xfrm>
            <a:prstGeom prst="rect">
              <a:avLst/>
            </a:prstGeom>
          </p:spPr>
        </p:pic>
        <p:pic>
          <p:nvPicPr>
            <p:cNvPr id="8" name="object 8"/>
            <p:cNvPicPr/>
            <p:nvPr/>
          </p:nvPicPr>
          <p:blipFill>
            <a:blip r:embed="rId7" cstate="print"/>
            <a:stretch>
              <a:fillRect/>
            </a:stretch>
          </p:blipFill>
          <p:spPr>
            <a:xfrm>
              <a:off x="10608462" y="2379505"/>
              <a:ext cx="6162674" cy="6562724"/>
            </a:xfrm>
            <a:prstGeom prst="rect">
              <a:avLst/>
            </a:prstGeom>
          </p:spPr>
        </p:pic>
        <p:sp>
          <p:nvSpPr>
            <p:cNvPr id="9" name="object 9"/>
            <p:cNvSpPr/>
            <p:nvPr/>
          </p:nvSpPr>
          <p:spPr>
            <a:xfrm>
              <a:off x="9143999" y="5969540"/>
              <a:ext cx="1448435" cy="0"/>
            </a:xfrm>
            <a:custGeom>
              <a:avLst/>
              <a:gdLst/>
              <a:ahLst/>
              <a:cxnLst/>
              <a:rect l="l" t="t" r="r" b="b"/>
              <a:pathLst>
                <a:path w="1448434">
                  <a:moveTo>
                    <a:pt x="0" y="0"/>
                  </a:moveTo>
                  <a:lnTo>
                    <a:pt x="1447850" y="0"/>
                  </a:lnTo>
                </a:path>
              </a:pathLst>
            </a:custGeom>
            <a:ln w="38099">
              <a:solidFill>
                <a:srgbClr val="FFFFFF"/>
              </a:solidFill>
            </a:ln>
          </p:spPr>
          <p:txBody>
            <a:bodyPr wrap="square" lIns="0" tIns="0" rIns="0" bIns="0" rtlCol="0"/>
            <a:lstStyle/>
            <a:p>
              <a:endParaRPr/>
            </a:p>
          </p:txBody>
        </p:sp>
        <p:sp>
          <p:nvSpPr>
            <p:cNvPr id="10" name="object 10"/>
            <p:cNvSpPr/>
            <p:nvPr/>
          </p:nvSpPr>
          <p:spPr>
            <a:xfrm>
              <a:off x="10515533" y="5912390"/>
              <a:ext cx="76835" cy="114300"/>
            </a:xfrm>
            <a:custGeom>
              <a:avLst/>
              <a:gdLst/>
              <a:ahLst/>
              <a:cxnLst/>
              <a:rect l="l" t="t" r="r" b="b"/>
              <a:pathLst>
                <a:path w="76834" h="114300">
                  <a:moveTo>
                    <a:pt x="0" y="0"/>
                  </a:moveTo>
                  <a:lnTo>
                    <a:pt x="76316" y="57149"/>
                  </a:lnTo>
                  <a:lnTo>
                    <a:pt x="0" y="114299"/>
                  </a:lnTo>
                </a:path>
              </a:pathLst>
            </a:custGeom>
            <a:ln w="38140">
              <a:solidFill>
                <a:srgbClr val="FFFFFF"/>
              </a:solidFill>
            </a:ln>
          </p:spPr>
          <p:txBody>
            <a:bodyPr wrap="square" lIns="0" tIns="0" rIns="0" bIns="0" rtlCol="0"/>
            <a:lstStyle/>
            <a:p>
              <a:endParaRPr/>
            </a:p>
          </p:txBody>
        </p:sp>
      </p:grpSp>
      <p:sp>
        <p:nvSpPr>
          <p:cNvPr id="11" name="object 11"/>
          <p:cNvSpPr txBox="1">
            <a:spLocks noGrp="1"/>
          </p:cNvSpPr>
          <p:nvPr>
            <p:ph type="title"/>
          </p:nvPr>
        </p:nvSpPr>
        <p:spPr>
          <a:xfrm>
            <a:off x="1429523" y="574748"/>
            <a:ext cx="11329670" cy="1225550"/>
          </a:xfrm>
          <a:prstGeom prst="rect">
            <a:avLst/>
          </a:prstGeom>
        </p:spPr>
        <p:txBody>
          <a:bodyPr vert="horz" wrap="square" lIns="0" tIns="12700" rIns="0" bIns="0" rtlCol="0">
            <a:spAutoFit/>
          </a:bodyPr>
          <a:lstStyle/>
          <a:p>
            <a:pPr marL="12700" marR="5080">
              <a:lnSpc>
                <a:spcPct val="121200"/>
              </a:lnSpc>
              <a:spcBef>
                <a:spcPts val="100"/>
              </a:spcBef>
            </a:pPr>
            <a:r>
              <a:rPr dirty="0"/>
              <a:t>2.</a:t>
            </a:r>
            <a:r>
              <a:rPr spc="135" dirty="0"/>
              <a:t> </a:t>
            </a:r>
            <a:r>
              <a:rPr dirty="0"/>
              <a:t>If</a:t>
            </a:r>
            <a:r>
              <a:rPr spc="135" dirty="0"/>
              <a:t> </a:t>
            </a:r>
            <a:r>
              <a:rPr spc="130" dirty="0"/>
              <a:t>you’re</a:t>
            </a:r>
            <a:r>
              <a:rPr spc="135" dirty="0"/>
              <a:t> </a:t>
            </a:r>
            <a:r>
              <a:rPr spc="185" dirty="0"/>
              <a:t>a</a:t>
            </a:r>
            <a:r>
              <a:rPr spc="135" dirty="0"/>
              <a:t> </a:t>
            </a:r>
            <a:r>
              <a:rPr spc="175" dirty="0"/>
              <a:t>windows</a:t>
            </a:r>
            <a:r>
              <a:rPr spc="135" dirty="0"/>
              <a:t> </a:t>
            </a:r>
            <a:r>
              <a:rPr spc="180" dirty="0"/>
              <a:t>user</a:t>
            </a:r>
            <a:r>
              <a:rPr spc="135" dirty="0"/>
              <a:t> </a:t>
            </a:r>
            <a:r>
              <a:rPr spc="210" dirty="0"/>
              <a:t>click</a:t>
            </a:r>
            <a:r>
              <a:rPr spc="140" dirty="0"/>
              <a:t> </a:t>
            </a:r>
            <a:r>
              <a:rPr spc="175" dirty="0"/>
              <a:t>download</a:t>
            </a:r>
            <a:r>
              <a:rPr spc="135" dirty="0"/>
              <a:t> </a:t>
            </a:r>
            <a:r>
              <a:rPr spc="105" dirty="0"/>
              <a:t>for</a:t>
            </a:r>
            <a:r>
              <a:rPr spc="135" dirty="0"/>
              <a:t> </a:t>
            </a:r>
            <a:r>
              <a:rPr spc="120" dirty="0"/>
              <a:t>windows,</a:t>
            </a:r>
            <a:r>
              <a:rPr spc="135" dirty="0"/>
              <a:t> </a:t>
            </a:r>
            <a:r>
              <a:rPr spc="165" dirty="0"/>
              <a:t>else </a:t>
            </a:r>
            <a:r>
              <a:rPr spc="210" dirty="0"/>
              <a:t>click</a:t>
            </a:r>
            <a:r>
              <a:rPr spc="125" dirty="0"/>
              <a:t> </a:t>
            </a:r>
            <a:r>
              <a:rPr spc="165" dirty="0"/>
              <a:t>on</a:t>
            </a:r>
            <a:r>
              <a:rPr spc="130" dirty="0"/>
              <a:t> </a:t>
            </a:r>
            <a:r>
              <a:rPr spc="310" dirty="0"/>
              <a:t>mac</a:t>
            </a:r>
            <a:r>
              <a:rPr spc="130" dirty="0"/>
              <a:t> </a:t>
            </a:r>
            <a:r>
              <a:rPr spc="80" dirty="0"/>
              <a:t>build.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9"/>
          </a:xfrm>
          <a:prstGeom prst="rect">
            <a:avLst/>
          </a:prstGeom>
        </p:spPr>
      </p:pic>
      <p:pic>
        <p:nvPicPr>
          <p:cNvPr id="3" name="object 3"/>
          <p:cNvPicPr/>
          <p:nvPr/>
        </p:nvPicPr>
        <p:blipFill>
          <a:blip r:embed="rId3" cstate="print"/>
          <a:stretch>
            <a:fillRect/>
          </a:stretch>
        </p:blipFill>
        <p:spPr>
          <a:xfrm>
            <a:off x="13683952" y="8828620"/>
            <a:ext cx="4010024" cy="1458378"/>
          </a:xfrm>
          <a:prstGeom prst="rect">
            <a:avLst/>
          </a:prstGeom>
        </p:spPr>
      </p:pic>
      <p:pic>
        <p:nvPicPr>
          <p:cNvPr id="4" name="object 4"/>
          <p:cNvPicPr/>
          <p:nvPr/>
        </p:nvPicPr>
        <p:blipFill>
          <a:blip r:embed="rId4" cstate="print"/>
          <a:stretch>
            <a:fillRect/>
          </a:stretch>
        </p:blipFill>
        <p:spPr>
          <a:xfrm>
            <a:off x="14792965" y="0"/>
            <a:ext cx="3495034" cy="3094955"/>
          </a:xfrm>
          <a:prstGeom prst="rect">
            <a:avLst/>
          </a:prstGeom>
        </p:spPr>
      </p:pic>
      <p:pic>
        <p:nvPicPr>
          <p:cNvPr id="5" name="object 5"/>
          <p:cNvPicPr/>
          <p:nvPr/>
        </p:nvPicPr>
        <p:blipFill>
          <a:blip r:embed="rId5" cstate="print"/>
          <a:stretch>
            <a:fillRect/>
          </a:stretch>
        </p:blipFill>
        <p:spPr>
          <a:xfrm>
            <a:off x="1866561" y="1427806"/>
            <a:ext cx="10858499" cy="8362949"/>
          </a:xfrm>
          <a:prstGeom prst="rect">
            <a:avLst/>
          </a:prstGeom>
        </p:spPr>
      </p:pic>
      <p:sp>
        <p:nvSpPr>
          <p:cNvPr id="6" name="object 6"/>
          <p:cNvSpPr txBox="1">
            <a:spLocks noGrp="1"/>
          </p:cNvSpPr>
          <p:nvPr>
            <p:ph type="title"/>
          </p:nvPr>
        </p:nvSpPr>
        <p:spPr>
          <a:prstGeom prst="rect">
            <a:avLst/>
          </a:prstGeom>
        </p:spPr>
        <p:txBody>
          <a:bodyPr vert="horz" wrap="square" lIns="0" tIns="287386" rIns="0" bIns="0" rtlCol="0">
            <a:spAutoFit/>
          </a:bodyPr>
          <a:lstStyle/>
          <a:p>
            <a:pPr marL="859155">
              <a:lnSpc>
                <a:spcPct val="100000"/>
              </a:lnSpc>
              <a:spcBef>
                <a:spcPts val="95"/>
              </a:spcBef>
            </a:pPr>
            <a:r>
              <a:rPr dirty="0"/>
              <a:t>3.</a:t>
            </a:r>
            <a:r>
              <a:rPr spc="140" dirty="0"/>
              <a:t> </a:t>
            </a:r>
            <a:r>
              <a:rPr spc="204" dirty="0"/>
              <a:t>Mac</a:t>
            </a:r>
            <a:r>
              <a:rPr spc="140" dirty="0"/>
              <a:t> </a:t>
            </a:r>
            <a:r>
              <a:rPr spc="210" dirty="0"/>
              <a:t>users</a:t>
            </a:r>
            <a:r>
              <a:rPr spc="145" dirty="0"/>
              <a:t> </a:t>
            </a:r>
            <a:r>
              <a:rPr spc="180" dirty="0"/>
              <a:t>should</a:t>
            </a:r>
            <a:r>
              <a:rPr spc="140" dirty="0"/>
              <a:t> </a:t>
            </a:r>
            <a:r>
              <a:rPr spc="85" dirty="0"/>
              <a:t>follow</a:t>
            </a:r>
            <a:r>
              <a:rPr spc="140" dirty="0"/>
              <a:t> </a:t>
            </a:r>
            <a:r>
              <a:rPr spc="170" dirty="0"/>
              <a:t>the</a:t>
            </a:r>
            <a:r>
              <a:rPr spc="140" dirty="0"/>
              <a:t> </a:t>
            </a:r>
            <a:r>
              <a:rPr spc="165" dirty="0"/>
              <a:t>given</a:t>
            </a:r>
            <a:r>
              <a:rPr spc="145" dirty="0"/>
              <a:t> </a:t>
            </a:r>
            <a:r>
              <a:rPr spc="155" dirty="0"/>
              <a:t>procedure: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13620486" y="8616205"/>
            <a:ext cx="4010024" cy="1670794"/>
          </a:xfrm>
          <a:prstGeom prst="rect">
            <a:avLst/>
          </a:prstGeom>
        </p:spPr>
      </p:pic>
      <p:pic>
        <p:nvPicPr>
          <p:cNvPr id="4" name="object 4"/>
          <p:cNvPicPr/>
          <p:nvPr/>
        </p:nvPicPr>
        <p:blipFill>
          <a:blip r:embed="rId4" cstate="print"/>
          <a:stretch>
            <a:fillRect/>
          </a:stretch>
        </p:blipFill>
        <p:spPr>
          <a:xfrm>
            <a:off x="0" y="7696585"/>
            <a:ext cx="3258978" cy="2590414"/>
          </a:xfrm>
          <a:prstGeom prst="rect">
            <a:avLst/>
          </a:prstGeom>
        </p:spPr>
      </p:pic>
      <p:pic>
        <p:nvPicPr>
          <p:cNvPr id="5" name="object 5"/>
          <p:cNvPicPr/>
          <p:nvPr/>
        </p:nvPicPr>
        <p:blipFill>
          <a:blip r:embed="rId5" cstate="print"/>
          <a:stretch>
            <a:fillRect/>
          </a:stretch>
        </p:blipFill>
        <p:spPr>
          <a:xfrm>
            <a:off x="14792965" y="0"/>
            <a:ext cx="3495034" cy="3094954"/>
          </a:xfrm>
          <a:prstGeom prst="rect">
            <a:avLst/>
          </a:prstGeom>
        </p:spPr>
      </p:pic>
      <p:grpSp>
        <p:nvGrpSpPr>
          <p:cNvPr id="6" name="object 6"/>
          <p:cNvGrpSpPr/>
          <p:nvPr/>
        </p:nvGrpSpPr>
        <p:grpSpPr>
          <a:xfrm>
            <a:off x="4470250" y="2270760"/>
            <a:ext cx="12336780" cy="5543550"/>
            <a:chOff x="4470250" y="2270760"/>
            <a:chExt cx="12336780" cy="5543550"/>
          </a:xfrm>
        </p:grpSpPr>
        <p:pic>
          <p:nvPicPr>
            <p:cNvPr id="7" name="object 7"/>
            <p:cNvPicPr/>
            <p:nvPr/>
          </p:nvPicPr>
          <p:blipFill>
            <a:blip r:embed="rId6" cstate="print"/>
            <a:stretch>
              <a:fillRect/>
            </a:stretch>
          </p:blipFill>
          <p:spPr>
            <a:xfrm>
              <a:off x="4470250" y="2889463"/>
              <a:ext cx="4257674" cy="4924424"/>
            </a:xfrm>
            <a:prstGeom prst="rect">
              <a:avLst/>
            </a:prstGeom>
          </p:spPr>
        </p:pic>
        <p:pic>
          <p:nvPicPr>
            <p:cNvPr id="8" name="object 8"/>
            <p:cNvPicPr/>
            <p:nvPr/>
          </p:nvPicPr>
          <p:blipFill>
            <a:blip r:embed="rId7" cstate="print"/>
            <a:stretch>
              <a:fillRect/>
            </a:stretch>
          </p:blipFill>
          <p:spPr>
            <a:xfrm>
              <a:off x="7872983" y="2270760"/>
              <a:ext cx="8933687" cy="4520183"/>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15058882" y="7948532"/>
            <a:ext cx="3229117" cy="2338467"/>
          </a:xfrm>
          <a:prstGeom prst="rect">
            <a:avLst/>
          </a:prstGeom>
        </p:spPr>
      </p:pic>
      <p:pic>
        <p:nvPicPr>
          <p:cNvPr id="4" name="object 4"/>
          <p:cNvPicPr/>
          <p:nvPr/>
        </p:nvPicPr>
        <p:blipFill>
          <a:blip r:embed="rId4" cstate="print"/>
          <a:stretch>
            <a:fillRect/>
          </a:stretch>
        </p:blipFill>
        <p:spPr>
          <a:xfrm>
            <a:off x="14792965" y="0"/>
            <a:ext cx="3495034" cy="3094954"/>
          </a:xfrm>
          <a:prstGeom prst="rect">
            <a:avLst/>
          </a:prstGeom>
        </p:spPr>
      </p:pic>
      <p:pic>
        <p:nvPicPr>
          <p:cNvPr id="5" name="object 5"/>
          <p:cNvPicPr/>
          <p:nvPr/>
        </p:nvPicPr>
        <p:blipFill>
          <a:blip r:embed="rId5" cstate="print"/>
          <a:stretch>
            <a:fillRect/>
          </a:stretch>
        </p:blipFill>
        <p:spPr>
          <a:xfrm>
            <a:off x="1866561" y="1276542"/>
            <a:ext cx="10410824" cy="8867774"/>
          </a:xfrm>
          <a:prstGeom prst="rect">
            <a:avLst/>
          </a:prstGeom>
        </p:spPr>
      </p:pic>
      <p:sp>
        <p:nvSpPr>
          <p:cNvPr id="6" name="object 6"/>
          <p:cNvSpPr txBox="1">
            <a:spLocks noGrp="1"/>
          </p:cNvSpPr>
          <p:nvPr>
            <p:ph type="title"/>
          </p:nvPr>
        </p:nvSpPr>
        <p:spPr>
          <a:prstGeom prst="rect">
            <a:avLst/>
          </a:prstGeom>
        </p:spPr>
        <p:txBody>
          <a:bodyPr vert="horz" wrap="square" lIns="0" tIns="12065" rIns="0" bIns="0" rtlCol="0">
            <a:spAutoFit/>
          </a:bodyPr>
          <a:lstStyle/>
          <a:p>
            <a:pPr marL="989965">
              <a:lnSpc>
                <a:spcPct val="100000"/>
              </a:lnSpc>
              <a:spcBef>
                <a:spcPts val="95"/>
              </a:spcBef>
            </a:pPr>
            <a:r>
              <a:rPr dirty="0"/>
              <a:t>4.</a:t>
            </a:r>
            <a:r>
              <a:rPr spc="145" dirty="0"/>
              <a:t> </a:t>
            </a:r>
            <a:r>
              <a:rPr spc="235" dirty="0"/>
              <a:t>Click</a:t>
            </a:r>
            <a:r>
              <a:rPr spc="145" dirty="0"/>
              <a:t> </a:t>
            </a:r>
            <a:r>
              <a:rPr spc="165" dirty="0"/>
              <a:t>on</a:t>
            </a:r>
            <a:r>
              <a:rPr spc="145" dirty="0"/>
              <a:t> </a:t>
            </a:r>
            <a:r>
              <a:rPr spc="210" dirty="0"/>
              <a:t>click</a:t>
            </a:r>
            <a:r>
              <a:rPr spc="145" dirty="0"/>
              <a:t> </a:t>
            </a:r>
            <a:r>
              <a:rPr spc="150" dirty="0"/>
              <a:t>here</a:t>
            </a:r>
            <a:r>
              <a:rPr spc="145" dirty="0"/>
              <a:t> </a:t>
            </a:r>
            <a:r>
              <a:rPr spc="180" dirty="0"/>
              <a:t>to</a:t>
            </a:r>
            <a:r>
              <a:rPr spc="145" dirty="0"/>
              <a:t> </a:t>
            </a:r>
            <a:r>
              <a:rPr spc="125" dirty="0"/>
              <a:t>download.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15835718" y="8074507"/>
            <a:ext cx="2452279" cy="2212492"/>
          </a:xfrm>
          <a:prstGeom prst="rect">
            <a:avLst/>
          </a:prstGeom>
        </p:spPr>
      </p:pic>
      <p:pic>
        <p:nvPicPr>
          <p:cNvPr id="4" name="object 4"/>
          <p:cNvPicPr/>
          <p:nvPr/>
        </p:nvPicPr>
        <p:blipFill>
          <a:blip r:embed="rId4" cstate="print"/>
          <a:stretch>
            <a:fillRect/>
          </a:stretch>
        </p:blipFill>
        <p:spPr>
          <a:xfrm>
            <a:off x="14792965" y="0"/>
            <a:ext cx="3495034" cy="3094954"/>
          </a:xfrm>
          <a:prstGeom prst="rect">
            <a:avLst/>
          </a:prstGeom>
        </p:spPr>
      </p:pic>
      <p:pic>
        <p:nvPicPr>
          <p:cNvPr id="5" name="object 5"/>
          <p:cNvPicPr/>
          <p:nvPr/>
        </p:nvPicPr>
        <p:blipFill>
          <a:blip r:embed="rId5" cstate="print"/>
          <a:stretch>
            <a:fillRect/>
          </a:stretch>
        </p:blipFill>
        <p:spPr>
          <a:xfrm>
            <a:off x="2312763" y="1973781"/>
            <a:ext cx="10363199" cy="7896224"/>
          </a:xfrm>
          <a:prstGeom prst="rect">
            <a:avLst/>
          </a:prstGeom>
        </p:spPr>
      </p:pic>
      <p:sp>
        <p:nvSpPr>
          <p:cNvPr id="6" name="object 6"/>
          <p:cNvSpPr txBox="1">
            <a:spLocks noGrp="1"/>
          </p:cNvSpPr>
          <p:nvPr>
            <p:ph type="title"/>
          </p:nvPr>
        </p:nvSpPr>
        <p:spPr>
          <a:xfrm>
            <a:off x="2101035" y="574746"/>
            <a:ext cx="11520170" cy="1225550"/>
          </a:xfrm>
          <a:prstGeom prst="rect">
            <a:avLst/>
          </a:prstGeom>
        </p:spPr>
        <p:txBody>
          <a:bodyPr vert="horz" wrap="square" lIns="0" tIns="12700" rIns="0" bIns="0" rtlCol="0">
            <a:spAutoFit/>
          </a:bodyPr>
          <a:lstStyle/>
          <a:p>
            <a:pPr marL="12700" marR="5080">
              <a:lnSpc>
                <a:spcPct val="121200"/>
              </a:lnSpc>
              <a:spcBef>
                <a:spcPts val="100"/>
              </a:spcBef>
            </a:pPr>
            <a:r>
              <a:rPr spc="60" dirty="0"/>
              <a:t>5.</a:t>
            </a:r>
            <a:r>
              <a:rPr spc="135" dirty="0"/>
              <a:t> </a:t>
            </a:r>
            <a:r>
              <a:rPr spc="150" dirty="0"/>
              <a:t>After</a:t>
            </a:r>
            <a:r>
              <a:rPr spc="140" dirty="0"/>
              <a:t> </a:t>
            </a:r>
            <a:r>
              <a:rPr spc="170" dirty="0"/>
              <a:t>the</a:t>
            </a:r>
            <a:r>
              <a:rPr spc="140" dirty="0"/>
              <a:t> </a:t>
            </a:r>
            <a:r>
              <a:rPr spc="175" dirty="0"/>
              <a:t>download</a:t>
            </a:r>
            <a:r>
              <a:rPr spc="140" dirty="0"/>
              <a:t> </a:t>
            </a:r>
            <a:r>
              <a:rPr spc="180" dirty="0"/>
              <a:t>is</a:t>
            </a:r>
            <a:r>
              <a:rPr spc="140" dirty="0"/>
              <a:t> </a:t>
            </a:r>
            <a:r>
              <a:rPr spc="175" dirty="0"/>
              <a:t>complete,</a:t>
            </a:r>
            <a:r>
              <a:rPr spc="140" dirty="0"/>
              <a:t> </a:t>
            </a:r>
            <a:r>
              <a:rPr spc="215" dirty="0"/>
              <a:t>open</a:t>
            </a:r>
            <a:r>
              <a:rPr spc="135" dirty="0"/>
              <a:t> </a:t>
            </a:r>
            <a:r>
              <a:rPr spc="170" dirty="0"/>
              <a:t>the</a:t>
            </a:r>
            <a:r>
              <a:rPr spc="140" dirty="0"/>
              <a:t> </a:t>
            </a:r>
            <a:r>
              <a:rPr spc="195" dirty="0"/>
              <a:t>downloaded</a:t>
            </a:r>
            <a:r>
              <a:rPr spc="135" dirty="0"/>
              <a:t> </a:t>
            </a:r>
            <a:r>
              <a:rPr spc="50" dirty="0"/>
              <a:t>file </a:t>
            </a:r>
            <a:r>
              <a:rPr spc="210" dirty="0"/>
              <a:t>and</a:t>
            </a:r>
            <a:r>
              <a:rPr spc="135" dirty="0"/>
              <a:t> </a:t>
            </a:r>
            <a:r>
              <a:rPr spc="170" dirty="0"/>
              <a:t>the</a:t>
            </a:r>
            <a:r>
              <a:rPr spc="145" dirty="0"/>
              <a:t> </a:t>
            </a:r>
            <a:r>
              <a:rPr spc="100" dirty="0"/>
              <a:t>following</a:t>
            </a:r>
            <a:r>
              <a:rPr spc="145" dirty="0"/>
              <a:t> </a:t>
            </a:r>
            <a:r>
              <a:rPr spc="235" dirty="0"/>
              <a:t>setup</a:t>
            </a:r>
            <a:r>
              <a:rPr spc="145" dirty="0"/>
              <a:t> </a:t>
            </a:r>
            <a:r>
              <a:rPr spc="155" dirty="0"/>
              <a:t>dialog</a:t>
            </a:r>
            <a:r>
              <a:rPr spc="145" dirty="0"/>
              <a:t> </a:t>
            </a:r>
            <a:r>
              <a:rPr spc="235" dirty="0"/>
              <a:t>box</a:t>
            </a:r>
            <a:r>
              <a:rPr spc="145" dirty="0"/>
              <a:t> </a:t>
            </a:r>
            <a:r>
              <a:rPr dirty="0"/>
              <a:t>will</a:t>
            </a:r>
            <a:r>
              <a:rPr spc="150" dirty="0"/>
              <a:t> </a:t>
            </a:r>
            <a:r>
              <a:rPr spc="140" dirty="0"/>
              <a:t>appear.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27255" cy="877240"/>
          </a:xfrm>
          <a:prstGeom prst="rect">
            <a:avLst/>
          </a:prstGeom>
        </p:spPr>
      </p:pic>
      <p:pic>
        <p:nvPicPr>
          <p:cNvPr id="3" name="object 3"/>
          <p:cNvPicPr/>
          <p:nvPr/>
        </p:nvPicPr>
        <p:blipFill>
          <a:blip r:embed="rId3" cstate="print"/>
          <a:stretch>
            <a:fillRect/>
          </a:stretch>
        </p:blipFill>
        <p:spPr>
          <a:xfrm>
            <a:off x="0" y="7696586"/>
            <a:ext cx="3258978" cy="2590413"/>
          </a:xfrm>
          <a:prstGeom prst="rect">
            <a:avLst/>
          </a:prstGeom>
        </p:spPr>
      </p:pic>
      <p:pic>
        <p:nvPicPr>
          <p:cNvPr id="4" name="object 4"/>
          <p:cNvPicPr/>
          <p:nvPr/>
        </p:nvPicPr>
        <p:blipFill>
          <a:blip r:embed="rId4" cstate="print"/>
          <a:stretch>
            <a:fillRect/>
          </a:stretch>
        </p:blipFill>
        <p:spPr>
          <a:xfrm>
            <a:off x="15023915" y="0"/>
            <a:ext cx="3264083" cy="2763977"/>
          </a:xfrm>
          <a:prstGeom prst="rect">
            <a:avLst/>
          </a:prstGeom>
        </p:spPr>
      </p:pic>
      <p:pic>
        <p:nvPicPr>
          <p:cNvPr id="5" name="object 5"/>
          <p:cNvPicPr/>
          <p:nvPr/>
        </p:nvPicPr>
        <p:blipFill>
          <a:blip r:embed="rId5" cstate="print"/>
          <a:stretch>
            <a:fillRect/>
          </a:stretch>
        </p:blipFill>
        <p:spPr>
          <a:xfrm>
            <a:off x="588421" y="2816228"/>
            <a:ext cx="8553449" cy="6438899"/>
          </a:xfrm>
          <a:prstGeom prst="rect">
            <a:avLst/>
          </a:prstGeom>
        </p:spPr>
      </p:pic>
      <p:pic>
        <p:nvPicPr>
          <p:cNvPr id="6" name="object 6"/>
          <p:cNvPicPr/>
          <p:nvPr/>
        </p:nvPicPr>
        <p:blipFill>
          <a:blip r:embed="rId6" cstate="print"/>
          <a:stretch>
            <a:fillRect/>
          </a:stretch>
        </p:blipFill>
        <p:spPr>
          <a:xfrm>
            <a:off x="9541918" y="2816228"/>
            <a:ext cx="8324849" cy="6438899"/>
          </a:xfrm>
          <a:prstGeom prst="rect">
            <a:avLst/>
          </a:prstGeom>
        </p:spPr>
      </p:pic>
      <p:sp>
        <p:nvSpPr>
          <p:cNvPr id="7" name="object 7"/>
          <p:cNvSpPr txBox="1">
            <a:spLocks noGrp="1"/>
          </p:cNvSpPr>
          <p:nvPr>
            <p:ph type="title"/>
          </p:nvPr>
        </p:nvSpPr>
        <p:spPr>
          <a:xfrm>
            <a:off x="1618135" y="327504"/>
            <a:ext cx="11501755" cy="1825625"/>
          </a:xfrm>
          <a:prstGeom prst="rect">
            <a:avLst/>
          </a:prstGeom>
        </p:spPr>
        <p:txBody>
          <a:bodyPr vert="horz" wrap="square" lIns="0" tIns="12700" rIns="0" bIns="0" rtlCol="0">
            <a:spAutoFit/>
          </a:bodyPr>
          <a:lstStyle/>
          <a:p>
            <a:pPr marL="12700" marR="5080">
              <a:lnSpc>
                <a:spcPct val="121200"/>
              </a:lnSpc>
              <a:spcBef>
                <a:spcPts val="100"/>
              </a:spcBef>
            </a:pPr>
            <a:r>
              <a:rPr spc="85" dirty="0"/>
              <a:t>6.</a:t>
            </a:r>
            <a:r>
              <a:rPr spc="135" dirty="0"/>
              <a:t> </a:t>
            </a:r>
            <a:r>
              <a:rPr spc="235" dirty="0"/>
              <a:t>Keep</a:t>
            </a:r>
            <a:r>
              <a:rPr spc="140" dirty="0"/>
              <a:t> </a:t>
            </a:r>
            <a:r>
              <a:rPr spc="180" dirty="0"/>
              <a:t>clicking</a:t>
            </a:r>
            <a:r>
              <a:rPr spc="140" dirty="0"/>
              <a:t> </a:t>
            </a:r>
            <a:r>
              <a:rPr spc="60" dirty="0"/>
              <a:t>“next”</a:t>
            </a:r>
            <a:r>
              <a:rPr spc="140" dirty="0"/>
              <a:t> </a:t>
            </a:r>
            <a:r>
              <a:rPr spc="80" dirty="0"/>
              <a:t>until</a:t>
            </a:r>
            <a:r>
              <a:rPr spc="135" dirty="0"/>
              <a:t> </a:t>
            </a:r>
            <a:r>
              <a:rPr spc="170" dirty="0"/>
              <a:t>the</a:t>
            </a:r>
            <a:r>
              <a:rPr spc="140" dirty="0"/>
              <a:t> </a:t>
            </a:r>
            <a:r>
              <a:rPr spc="100" dirty="0"/>
              <a:t>following</a:t>
            </a:r>
            <a:r>
              <a:rPr spc="140" dirty="0"/>
              <a:t> </a:t>
            </a:r>
            <a:r>
              <a:rPr spc="155" dirty="0"/>
              <a:t>dialog</a:t>
            </a:r>
            <a:r>
              <a:rPr spc="135" dirty="0"/>
              <a:t> </a:t>
            </a:r>
            <a:r>
              <a:rPr spc="235" dirty="0"/>
              <a:t>box</a:t>
            </a:r>
            <a:r>
              <a:rPr spc="140" dirty="0"/>
              <a:t> </a:t>
            </a:r>
            <a:r>
              <a:rPr spc="160" dirty="0"/>
              <a:t>appears. </a:t>
            </a:r>
            <a:r>
              <a:rPr spc="145" dirty="0"/>
              <a:t>Now</a:t>
            </a:r>
            <a:r>
              <a:rPr spc="125" dirty="0"/>
              <a:t> </a:t>
            </a:r>
            <a:r>
              <a:rPr spc="210" dirty="0"/>
              <a:t>click</a:t>
            </a:r>
            <a:r>
              <a:rPr spc="135" dirty="0"/>
              <a:t> </a:t>
            </a:r>
            <a:r>
              <a:rPr spc="45" dirty="0"/>
              <a:t>”install”</a:t>
            </a:r>
            <a:r>
              <a:rPr spc="135" dirty="0"/>
              <a:t> </a:t>
            </a:r>
            <a:r>
              <a:rPr spc="210" dirty="0"/>
              <a:t>and</a:t>
            </a:r>
            <a:r>
              <a:rPr spc="135" dirty="0"/>
              <a:t> </a:t>
            </a:r>
            <a:r>
              <a:rPr spc="145" dirty="0"/>
              <a:t>git</a:t>
            </a:r>
            <a:r>
              <a:rPr spc="130" dirty="0"/>
              <a:t> </a:t>
            </a:r>
            <a:r>
              <a:rPr spc="145" dirty="0"/>
              <a:t>would</a:t>
            </a:r>
            <a:r>
              <a:rPr spc="135" dirty="0"/>
              <a:t> </a:t>
            </a:r>
            <a:r>
              <a:rPr spc="270" dirty="0"/>
              <a:t>be</a:t>
            </a:r>
            <a:r>
              <a:rPr spc="135" dirty="0"/>
              <a:t> </a:t>
            </a:r>
            <a:r>
              <a:rPr spc="110" dirty="0"/>
              <a:t>installed.</a:t>
            </a:r>
            <a:r>
              <a:rPr spc="135" dirty="0"/>
              <a:t> </a:t>
            </a:r>
            <a:r>
              <a:rPr spc="195" dirty="0"/>
              <a:t>Clicking</a:t>
            </a:r>
            <a:r>
              <a:rPr spc="130" dirty="0"/>
              <a:t> </a:t>
            </a:r>
            <a:r>
              <a:rPr spc="110" dirty="0"/>
              <a:t>finish </a:t>
            </a:r>
            <a:r>
              <a:rPr spc="145" dirty="0"/>
              <a:t>would</a:t>
            </a:r>
            <a:r>
              <a:rPr spc="135" dirty="0"/>
              <a:t> </a:t>
            </a:r>
            <a:r>
              <a:rPr spc="165" dirty="0"/>
              <a:t>launch</a:t>
            </a:r>
            <a:r>
              <a:rPr spc="140" dirty="0"/>
              <a:t> </a:t>
            </a:r>
            <a:r>
              <a:rPr spc="185" dirty="0"/>
              <a:t>Git</a:t>
            </a:r>
            <a:r>
              <a:rPr spc="140" dirty="0"/>
              <a:t> </a:t>
            </a:r>
            <a:r>
              <a:rPr spc="114" dirty="0"/>
              <a:t>Bash.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0" y="7696586"/>
            <a:ext cx="3258978" cy="2590413"/>
          </a:xfrm>
          <a:prstGeom prst="rect">
            <a:avLst/>
          </a:prstGeom>
        </p:spPr>
      </p:pic>
      <p:grpSp>
        <p:nvGrpSpPr>
          <p:cNvPr id="4" name="object 4"/>
          <p:cNvGrpSpPr/>
          <p:nvPr/>
        </p:nvGrpSpPr>
        <p:grpSpPr>
          <a:xfrm>
            <a:off x="2948800" y="0"/>
            <a:ext cx="15339694" cy="9436100"/>
            <a:chOff x="2948800" y="0"/>
            <a:chExt cx="15339694" cy="9436100"/>
          </a:xfrm>
        </p:grpSpPr>
        <p:pic>
          <p:nvPicPr>
            <p:cNvPr id="5" name="object 5"/>
            <p:cNvPicPr/>
            <p:nvPr/>
          </p:nvPicPr>
          <p:blipFill>
            <a:blip r:embed="rId4" cstate="print"/>
            <a:stretch>
              <a:fillRect/>
            </a:stretch>
          </p:blipFill>
          <p:spPr>
            <a:xfrm>
              <a:off x="14792964" y="0"/>
              <a:ext cx="3495034" cy="3094955"/>
            </a:xfrm>
            <a:prstGeom prst="rect">
              <a:avLst/>
            </a:prstGeom>
          </p:spPr>
        </p:pic>
        <p:sp>
          <p:nvSpPr>
            <p:cNvPr id="6" name="object 6"/>
            <p:cNvSpPr/>
            <p:nvPr/>
          </p:nvSpPr>
          <p:spPr>
            <a:xfrm>
              <a:off x="2948800" y="2604971"/>
              <a:ext cx="13230225" cy="6831330"/>
            </a:xfrm>
            <a:custGeom>
              <a:avLst/>
              <a:gdLst/>
              <a:ahLst/>
              <a:cxnLst/>
              <a:rect l="l" t="t" r="r" b="b"/>
              <a:pathLst>
                <a:path w="13230225" h="6831330">
                  <a:moveTo>
                    <a:pt x="13230224" y="6830730"/>
                  </a:moveTo>
                  <a:lnTo>
                    <a:pt x="0" y="6830730"/>
                  </a:lnTo>
                  <a:lnTo>
                    <a:pt x="0" y="0"/>
                  </a:lnTo>
                  <a:lnTo>
                    <a:pt x="13230224" y="0"/>
                  </a:lnTo>
                  <a:lnTo>
                    <a:pt x="13230224" y="6830730"/>
                  </a:lnTo>
                  <a:close/>
                </a:path>
              </a:pathLst>
            </a:custGeom>
            <a:solidFill>
              <a:srgbClr val="FFFFFF"/>
            </a:solidFill>
          </p:spPr>
          <p:txBody>
            <a:bodyPr wrap="square" lIns="0" tIns="0" rIns="0" bIns="0" rtlCol="0"/>
            <a:lstStyle/>
            <a:p>
              <a:endParaRPr/>
            </a:p>
          </p:txBody>
        </p:sp>
        <p:pic>
          <p:nvPicPr>
            <p:cNvPr id="7" name="object 7"/>
            <p:cNvPicPr/>
            <p:nvPr/>
          </p:nvPicPr>
          <p:blipFill>
            <a:blip r:embed="rId5" cstate="print"/>
            <a:stretch>
              <a:fillRect/>
            </a:stretch>
          </p:blipFill>
          <p:spPr>
            <a:xfrm>
              <a:off x="3427726" y="2982336"/>
              <a:ext cx="12287249" cy="6010274"/>
            </a:xfrm>
            <a:prstGeom prst="rect">
              <a:avLst/>
            </a:prstGeom>
          </p:spPr>
        </p:pic>
      </p:grpSp>
      <p:sp>
        <p:nvSpPr>
          <p:cNvPr id="8" name="object 8"/>
          <p:cNvSpPr txBox="1">
            <a:spLocks noGrp="1"/>
          </p:cNvSpPr>
          <p:nvPr>
            <p:ph type="title"/>
          </p:nvPr>
        </p:nvSpPr>
        <p:spPr>
          <a:prstGeom prst="rect">
            <a:avLst/>
          </a:prstGeom>
        </p:spPr>
        <p:txBody>
          <a:bodyPr vert="horz" wrap="square" lIns="0" tIns="1032229" rIns="0" bIns="0" rtlCol="0">
            <a:spAutoFit/>
          </a:bodyPr>
          <a:lstStyle/>
          <a:p>
            <a:pPr marL="1866900">
              <a:lnSpc>
                <a:spcPct val="100000"/>
              </a:lnSpc>
              <a:spcBef>
                <a:spcPts val="95"/>
              </a:spcBef>
            </a:pPr>
            <a:r>
              <a:rPr dirty="0"/>
              <a:t>7.</a:t>
            </a:r>
            <a:r>
              <a:rPr spc="110" dirty="0"/>
              <a:t> </a:t>
            </a:r>
            <a:r>
              <a:rPr spc="175" dirty="0"/>
              <a:t>This</a:t>
            </a:r>
            <a:r>
              <a:rPr spc="114" dirty="0"/>
              <a:t> </a:t>
            </a:r>
            <a:r>
              <a:rPr spc="180" dirty="0"/>
              <a:t>is</a:t>
            </a:r>
            <a:r>
              <a:rPr spc="114" dirty="0"/>
              <a:t> </a:t>
            </a:r>
            <a:r>
              <a:rPr spc="145" dirty="0"/>
              <a:t>how</a:t>
            </a:r>
            <a:r>
              <a:rPr spc="110" dirty="0"/>
              <a:t> </a:t>
            </a:r>
            <a:r>
              <a:rPr spc="170" dirty="0"/>
              <a:t>the</a:t>
            </a:r>
            <a:r>
              <a:rPr spc="114" dirty="0"/>
              <a:t> </a:t>
            </a:r>
            <a:r>
              <a:rPr spc="145" dirty="0"/>
              <a:t>git</a:t>
            </a:r>
            <a:r>
              <a:rPr spc="114" dirty="0"/>
              <a:t> </a:t>
            </a:r>
            <a:r>
              <a:rPr spc="240" dirty="0"/>
              <a:t>bash</a:t>
            </a:r>
            <a:r>
              <a:rPr spc="114" dirty="0"/>
              <a:t> </a:t>
            </a:r>
            <a:r>
              <a:rPr spc="170" dirty="0"/>
              <a:t>looks</a:t>
            </a:r>
            <a:r>
              <a:rPr spc="114" dirty="0"/>
              <a:t> </a:t>
            </a:r>
            <a:r>
              <a:rPr spc="-10" dirty="0"/>
              <a:t>like.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9" cy="10286999"/>
          </a:xfrm>
          <a:prstGeom prst="rect">
            <a:avLst/>
          </a:prstGeom>
        </p:spPr>
      </p:pic>
      <p:pic>
        <p:nvPicPr>
          <p:cNvPr id="3" name="object 3"/>
          <p:cNvPicPr/>
          <p:nvPr/>
        </p:nvPicPr>
        <p:blipFill>
          <a:blip r:embed="rId3" cstate="print"/>
          <a:stretch>
            <a:fillRect/>
          </a:stretch>
        </p:blipFill>
        <p:spPr>
          <a:xfrm>
            <a:off x="0" y="0"/>
            <a:ext cx="2552699" cy="1123545"/>
          </a:xfrm>
          <a:prstGeom prst="rect">
            <a:avLst/>
          </a:prstGeom>
        </p:spPr>
      </p:pic>
      <p:pic>
        <p:nvPicPr>
          <p:cNvPr id="4" name="object 4"/>
          <p:cNvPicPr/>
          <p:nvPr/>
        </p:nvPicPr>
        <p:blipFill>
          <a:blip r:embed="rId4" cstate="print"/>
          <a:stretch>
            <a:fillRect/>
          </a:stretch>
        </p:blipFill>
        <p:spPr>
          <a:xfrm>
            <a:off x="15133559" y="9105685"/>
            <a:ext cx="3154438" cy="1181314"/>
          </a:xfrm>
          <a:prstGeom prst="rect">
            <a:avLst/>
          </a:prstGeom>
        </p:spPr>
      </p:pic>
      <p:pic>
        <p:nvPicPr>
          <p:cNvPr id="5" name="object 5"/>
          <p:cNvPicPr/>
          <p:nvPr/>
        </p:nvPicPr>
        <p:blipFill>
          <a:blip r:embed="rId5" cstate="print"/>
          <a:stretch>
            <a:fillRect/>
          </a:stretch>
        </p:blipFill>
        <p:spPr>
          <a:xfrm>
            <a:off x="77" y="7543972"/>
            <a:ext cx="4114567" cy="2730500"/>
          </a:xfrm>
          <a:prstGeom prst="rect">
            <a:avLst/>
          </a:prstGeom>
        </p:spPr>
      </p:pic>
      <p:pic>
        <p:nvPicPr>
          <p:cNvPr id="6" name="object 6"/>
          <p:cNvPicPr/>
          <p:nvPr/>
        </p:nvPicPr>
        <p:blipFill>
          <a:blip r:embed="rId6" cstate="print"/>
          <a:stretch>
            <a:fillRect/>
          </a:stretch>
        </p:blipFill>
        <p:spPr>
          <a:xfrm>
            <a:off x="15648785" y="0"/>
            <a:ext cx="2639213" cy="2942340"/>
          </a:xfrm>
          <a:prstGeom prst="rect">
            <a:avLst/>
          </a:prstGeom>
        </p:spPr>
      </p:pic>
      <p:sp>
        <p:nvSpPr>
          <p:cNvPr id="7" name="object 7"/>
          <p:cNvSpPr txBox="1">
            <a:spLocks noGrp="1"/>
          </p:cNvSpPr>
          <p:nvPr>
            <p:ph type="title"/>
          </p:nvPr>
        </p:nvSpPr>
        <p:spPr>
          <a:xfrm>
            <a:off x="1777064" y="2070716"/>
            <a:ext cx="13543280" cy="812165"/>
          </a:xfrm>
          <a:prstGeom prst="rect">
            <a:avLst/>
          </a:prstGeom>
        </p:spPr>
        <p:txBody>
          <a:bodyPr vert="horz" wrap="square" lIns="0" tIns="13970" rIns="0" bIns="0" rtlCol="0">
            <a:spAutoFit/>
          </a:bodyPr>
          <a:lstStyle/>
          <a:p>
            <a:pPr marL="12700">
              <a:lnSpc>
                <a:spcPct val="100000"/>
              </a:lnSpc>
              <a:spcBef>
                <a:spcPts val="110"/>
              </a:spcBef>
            </a:pPr>
            <a:r>
              <a:rPr sz="5150" b="1" spc="345" dirty="0">
                <a:solidFill>
                  <a:srgbClr val="048AFF"/>
                </a:solidFill>
                <a:latin typeface="Arial"/>
                <a:cs typeface="Arial"/>
              </a:rPr>
              <a:t>What</a:t>
            </a:r>
            <a:r>
              <a:rPr sz="5150" b="1" spc="35" dirty="0">
                <a:solidFill>
                  <a:srgbClr val="048AFF"/>
                </a:solidFill>
                <a:latin typeface="Arial"/>
                <a:cs typeface="Arial"/>
              </a:rPr>
              <a:t> </a:t>
            </a:r>
            <a:r>
              <a:rPr sz="5150" b="1" dirty="0">
                <a:solidFill>
                  <a:srgbClr val="048AFF"/>
                </a:solidFill>
                <a:latin typeface="Arial"/>
                <a:cs typeface="Arial"/>
              </a:rPr>
              <a:t>is</a:t>
            </a:r>
            <a:r>
              <a:rPr sz="5150" b="1" spc="35" dirty="0">
                <a:solidFill>
                  <a:srgbClr val="048AFF"/>
                </a:solidFill>
                <a:latin typeface="Arial"/>
                <a:cs typeface="Arial"/>
              </a:rPr>
              <a:t> </a:t>
            </a:r>
            <a:r>
              <a:rPr sz="5150" b="1" spc="315" dirty="0">
                <a:solidFill>
                  <a:srgbClr val="048AFF"/>
                </a:solidFill>
                <a:latin typeface="Arial"/>
                <a:cs typeface="Arial"/>
              </a:rPr>
              <a:t>Git</a:t>
            </a:r>
            <a:r>
              <a:rPr sz="5150" b="1" spc="35" dirty="0">
                <a:solidFill>
                  <a:srgbClr val="048AFF"/>
                </a:solidFill>
                <a:latin typeface="Arial"/>
                <a:cs typeface="Arial"/>
              </a:rPr>
              <a:t> </a:t>
            </a:r>
            <a:r>
              <a:rPr sz="5150" b="1" dirty="0">
                <a:solidFill>
                  <a:srgbClr val="048AFF"/>
                </a:solidFill>
                <a:latin typeface="Arial"/>
                <a:cs typeface="Arial"/>
              </a:rPr>
              <a:t>Bash</a:t>
            </a:r>
            <a:r>
              <a:rPr sz="5150" b="1" spc="35" dirty="0">
                <a:solidFill>
                  <a:srgbClr val="048AFF"/>
                </a:solidFill>
                <a:latin typeface="Arial"/>
                <a:cs typeface="Arial"/>
              </a:rPr>
              <a:t> </a:t>
            </a:r>
            <a:r>
              <a:rPr sz="5150" b="1" spc="290" dirty="0">
                <a:solidFill>
                  <a:srgbClr val="048AFF"/>
                </a:solidFill>
                <a:latin typeface="Arial"/>
                <a:cs typeface="Arial"/>
              </a:rPr>
              <a:t>and</a:t>
            </a:r>
            <a:r>
              <a:rPr sz="5150" b="1" spc="35" dirty="0">
                <a:solidFill>
                  <a:srgbClr val="048AFF"/>
                </a:solidFill>
                <a:latin typeface="Arial"/>
                <a:cs typeface="Arial"/>
              </a:rPr>
              <a:t> </a:t>
            </a:r>
            <a:r>
              <a:rPr sz="5150" b="1" spc="155" dirty="0">
                <a:solidFill>
                  <a:srgbClr val="048AFF"/>
                </a:solidFill>
                <a:latin typeface="Arial"/>
                <a:cs typeface="Arial"/>
              </a:rPr>
              <a:t>why</a:t>
            </a:r>
            <a:r>
              <a:rPr sz="5150" b="1" spc="35" dirty="0">
                <a:solidFill>
                  <a:srgbClr val="048AFF"/>
                </a:solidFill>
                <a:latin typeface="Arial"/>
                <a:cs typeface="Arial"/>
              </a:rPr>
              <a:t> </a:t>
            </a:r>
            <a:r>
              <a:rPr sz="5150" b="1" spc="340" dirty="0">
                <a:solidFill>
                  <a:srgbClr val="048AFF"/>
                </a:solidFill>
                <a:latin typeface="Arial"/>
                <a:cs typeface="Arial"/>
              </a:rPr>
              <a:t>are</a:t>
            </a:r>
            <a:r>
              <a:rPr sz="5150" b="1" spc="35" dirty="0">
                <a:solidFill>
                  <a:srgbClr val="048AFF"/>
                </a:solidFill>
                <a:latin typeface="Arial"/>
                <a:cs typeface="Arial"/>
              </a:rPr>
              <a:t> </a:t>
            </a:r>
            <a:r>
              <a:rPr sz="5150" b="1" spc="350" dirty="0">
                <a:solidFill>
                  <a:srgbClr val="048AFF"/>
                </a:solidFill>
                <a:latin typeface="Arial"/>
                <a:cs typeface="Arial"/>
              </a:rPr>
              <a:t>we</a:t>
            </a:r>
            <a:r>
              <a:rPr sz="5150" b="1" spc="35" dirty="0">
                <a:solidFill>
                  <a:srgbClr val="048AFF"/>
                </a:solidFill>
                <a:latin typeface="Arial"/>
                <a:cs typeface="Arial"/>
              </a:rPr>
              <a:t> </a:t>
            </a:r>
            <a:r>
              <a:rPr sz="5150" b="1" dirty="0">
                <a:solidFill>
                  <a:srgbClr val="048AFF"/>
                </a:solidFill>
                <a:latin typeface="Arial"/>
                <a:cs typeface="Arial"/>
              </a:rPr>
              <a:t>using</a:t>
            </a:r>
            <a:r>
              <a:rPr sz="5150" b="1" spc="35" dirty="0">
                <a:solidFill>
                  <a:srgbClr val="048AFF"/>
                </a:solidFill>
                <a:latin typeface="Arial"/>
                <a:cs typeface="Arial"/>
              </a:rPr>
              <a:t> </a:t>
            </a:r>
            <a:r>
              <a:rPr sz="5150" b="1" spc="135" dirty="0">
                <a:solidFill>
                  <a:srgbClr val="048AFF"/>
                </a:solidFill>
                <a:latin typeface="Arial"/>
                <a:cs typeface="Arial"/>
              </a:rPr>
              <a:t>?</a:t>
            </a:r>
            <a:endParaRPr sz="5150">
              <a:latin typeface="Arial"/>
              <a:cs typeface="Arial"/>
            </a:endParaRPr>
          </a:p>
        </p:txBody>
      </p:sp>
      <p:sp>
        <p:nvSpPr>
          <p:cNvPr id="8" name="object 8"/>
          <p:cNvSpPr txBox="1"/>
          <p:nvPr/>
        </p:nvSpPr>
        <p:spPr>
          <a:xfrm>
            <a:off x="1777064" y="3215223"/>
            <a:ext cx="14740890" cy="3387090"/>
          </a:xfrm>
          <a:prstGeom prst="rect">
            <a:avLst/>
          </a:prstGeom>
        </p:spPr>
        <p:txBody>
          <a:bodyPr vert="horz" wrap="square" lIns="0" tIns="12700" rIns="0" bIns="0" rtlCol="0">
            <a:spAutoFit/>
          </a:bodyPr>
          <a:lstStyle/>
          <a:p>
            <a:pPr marL="12700" marR="5080" algn="just">
              <a:lnSpc>
                <a:spcPct val="120800"/>
              </a:lnSpc>
              <a:spcBef>
                <a:spcPts val="100"/>
              </a:spcBef>
            </a:pPr>
            <a:r>
              <a:rPr sz="3650" spc="210" dirty="0">
                <a:solidFill>
                  <a:srgbClr val="FFFFFF"/>
                </a:solidFill>
                <a:latin typeface="Calibri"/>
                <a:cs typeface="Calibri"/>
              </a:rPr>
              <a:t>Git</a:t>
            </a:r>
            <a:r>
              <a:rPr sz="3650" spc="470" dirty="0">
                <a:solidFill>
                  <a:srgbClr val="FFFFFF"/>
                </a:solidFill>
                <a:latin typeface="Calibri"/>
                <a:cs typeface="Calibri"/>
              </a:rPr>
              <a:t>  </a:t>
            </a:r>
            <a:r>
              <a:rPr sz="3650" spc="229" dirty="0">
                <a:solidFill>
                  <a:srgbClr val="FFFFFF"/>
                </a:solidFill>
                <a:latin typeface="Calibri"/>
                <a:cs typeface="Calibri"/>
              </a:rPr>
              <a:t>Bash</a:t>
            </a:r>
            <a:r>
              <a:rPr sz="3650" spc="470" dirty="0">
                <a:solidFill>
                  <a:srgbClr val="FFFFFF"/>
                </a:solidFill>
                <a:latin typeface="Calibri"/>
                <a:cs typeface="Calibri"/>
              </a:rPr>
              <a:t>  </a:t>
            </a:r>
            <a:r>
              <a:rPr sz="3650" spc="200" dirty="0">
                <a:solidFill>
                  <a:srgbClr val="FFFFFF"/>
                </a:solidFill>
                <a:latin typeface="Calibri"/>
                <a:cs typeface="Calibri"/>
              </a:rPr>
              <a:t>is</a:t>
            </a:r>
            <a:r>
              <a:rPr sz="3650" spc="470" dirty="0">
                <a:solidFill>
                  <a:srgbClr val="FFFFFF"/>
                </a:solidFill>
                <a:latin typeface="Calibri"/>
                <a:cs typeface="Calibri"/>
              </a:rPr>
              <a:t>  </a:t>
            </a:r>
            <a:r>
              <a:rPr sz="3650" spc="210" dirty="0">
                <a:solidFill>
                  <a:srgbClr val="FFFFFF"/>
                </a:solidFill>
                <a:latin typeface="Calibri"/>
                <a:cs typeface="Calibri"/>
              </a:rPr>
              <a:t>a</a:t>
            </a:r>
            <a:r>
              <a:rPr sz="3650" spc="470" dirty="0">
                <a:solidFill>
                  <a:srgbClr val="FFFFFF"/>
                </a:solidFill>
                <a:latin typeface="Calibri"/>
                <a:cs typeface="Calibri"/>
              </a:rPr>
              <a:t>  </a:t>
            </a:r>
            <a:r>
              <a:rPr sz="3650" spc="215" dirty="0">
                <a:solidFill>
                  <a:srgbClr val="FFFFFF"/>
                </a:solidFill>
                <a:latin typeface="Calibri"/>
                <a:cs typeface="Calibri"/>
              </a:rPr>
              <a:t>Windows</a:t>
            </a:r>
            <a:r>
              <a:rPr sz="3650" spc="470" dirty="0">
                <a:solidFill>
                  <a:srgbClr val="FFFFFF"/>
                </a:solidFill>
                <a:latin typeface="Calibri"/>
                <a:cs typeface="Calibri"/>
              </a:rPr>
              <a:t>  </a:t>
            </a:r>
            <a:r>
              <a:rPr sz="3650" spc="200" dirty="0">
                <a:solidFill>
                  <a:srgbClr val="FFFFFF"/>
                </a:solidFill>
                <a:latin typeface="Calibri"/>
                <a:cs typeface="Calibri"/>
              </a:rPr>
              <a:t>application</a:t>
            </a:r>
            <a:r>
              <a:rPr sz="3650" spc="470" dirty="0">
                <a:solidFill>
                  <a:srgbClr val="FFFFFF"/>
                </a:solidFill>
                <a:latin typeface="Calibri"/>
                <a:cs typeface="Calibri"/>
              </a:rPr>
              <a:t>  </a:t>
            </a:r>
            <a:r>
              <a:rPr sz="3650" spc="175" dirty="0">
                <a:solidFill>
                  <a:srgbClr val="FFFFFF"/>
                </a:solidFill>
                <a:latin typeface="Calibri"/>
                <a:cs typeface="Calibri"/>
              </a:rPr>
              <a:t>that</a:t>
            </a:r>
            <a:r>
              <a:rPr sz="3650" spc="470" dirty="0">
                <a:solidFill>
                  <a:srgbClr val="FFFFFF"/>
                </a:solidFill>
                <a:latin typeface="Calibri"/>
                <a:cs typeface="Calibri"/>
              </a:rPr>
              <a:t>  </a:t>
            </a:r>
            <a:r>
              <a:rPr sz="3650" spc="210" dirty="0">
                <a:solidFill>
                  <a:srgbClr val="FFFFFF"/>
                </a:solidFill>
                <a:latin typeface="Calibri"/>
                <a:cs typeface="Calibri"/>
              </a:rPr>
              <a:t>emulates</a:t>
            </a:r>
            <a:r>
              <a:rPr sz="3650" spc="470" dirty="0">
                <a:solidFill>
                  <a:srgbClr val="FFFFFF"/>
                </a:solidFill>
                <a:latin typeface="Calibri"/>
                <a:cs typeface="Calibri"/>
              </a:rPr>
              <a:t>  </a:t>
            </a:r>
            <a:r>
              <a:rPr sz="3650" spc="210" dirty="0">
                <a:solidFill>
                  <a:srgbClr val="FFFFFF"/>
                </a:solidFill>
                <a:latin typeface="Calibri"/>
                <a:cs typeface="Calibri"/>
              </a:rPr>
              <a:t>a</a:t>
            </a:r>
            <a:r>
              <a:rPr sz="3650" spc="470" dirty="0">
                <a:solidFill>
                  <a:srgbClr val="FFFFFF"/>
                </a:solidFill>
                <a:latin typeface="Calibri"/>
                <a:cs typeface="Calibri"/>
              </a:rPr>
              <a:t>  </a:t>
            </a:r>
            <a:r>
              <a:rPr sz="3650" spc="275" dirty="0">
                <a:solidFill>
                  <a:srgbClr val="FFFFFF"/>
                </a:solidFill>
                <a:latin typeface="Calibri"/>
                <a:cs typeface="Calibri"/>
              </a:rPr>
              <a:t>Linux-</a:t>
            </a:r>
            <a:r>
              <a:rPr sz="3650" spc="75" dirty="0">
                <a:solidFill>
                  <a:srgbClr val="FFFFFF"/>
                </a:solidFill>
                <a:latin typeface="Calibri"/>
                <a:cs typeface="Calibri"/>
              </a:rPr>
              <a:t>like </a:t>
            </a:r>
            <a:r>
              <a:rPr sz="3650" spc="300" dirty="0">
                <a:solidFill>
                  <a:srgbClr val="FFFFFF"/>
                </a:solidFill>
                <a:latin typeface="Calibri"/>
                <a:cs typeface="Calibri"/>
              </a:rPr>
              <a:t>command</a:t>
            </a:r>
            <a:r>
              <a:rPr sz="3650" spc="265" dirty="0">
                <a:solidFill>
                  <a:srgbClr val="FFFFFF"/>
                </a:solidFill>
                <a:latin typeface="Calibri"/>
                <a:cs typeface="Calibri"/>
              </a:rPr>
              <a:t> </a:t>
            </a:r>
            <a:r>
              <a:rPr sz="3650" spc="95" dirty="0">
                <a:solidFill>
                  <a:srgbClr val="FFFFFF"/>
                </a:solidFill>
                <a:latin typeface="Calibri"/>
                <a:cs typeface="Calibri"/>
              </a:rPr>
              <a:t>line</a:t>
            </a:r>
            <a:r>
              <a:rPr sz="3650" spc="280" dirty="0">
                <a:solidFill>
                  <a:srgbClr val="FFFFFF"/>
                </a:solidFill>
                <a:latin typeface="Calibri"/>
                <a:cs typeface="Calibri"/>
              </a:rPr>
              <a:t> </a:t>
            </a:r>
            <a:r>
              <a:rPr sz="3650" spc="140" dirty="0">
                <a:solidFill>
                  <a:srgbClr val="FFFFFF"/>
                </a:solidFill>
                <a:latin typeface="Calibri"/>
                <a:cs typeface="Calibri"/>
              </a:rPr>
              <a:t>interface,</a:t>
            </a:r>
            <a:r>
              <a:rPr sz="3650" spc="280" dirty="0">
                <a:solidFill>
                  <a:srgbClr val="FFFFFF"/>
                </a:solidFill>
                <a:latin typeface="Calibri"/>
                <a:cs typeface="Calibri"/>
              </a:rPr>
              <a:t> </a:t>
            </a:r>
            <a:r>
              <a:rPr sz="3650" spc="170" dirty="0">
                <a:solidFill>
                  <a:srgbClr val="FFFFFF"/>
                </a:solidFill>
                <a:latin typeface="Calibri"/>
                <a:cs typeface="Calibri"/>
              </a:rPr>
              <a:t>enabling</a:t>
            </a:r>
            <a:r>
              <a:rPr sz="3650" spc="280" dirty="0">
                <a:solidFill>
                  <a:srgbClr val="FFFFFF"/>
                </a:solidFill>
                <a:latin typeface="Calibri"/>
                <a:cs typeface="Calibri"/>
              </a:rPr>
              <a:t> </a:t>
            </a:r>
            <a:r>
              <a:rPr sz="3650" spc="210" dirty="0">
                <a:solidFill>
                  <a:srgbClr val="FFFFFF"/>
                </a:solidFill>
                <a:latin typeface="Calibri"/>
                <a:cs typeface="Calibri"/>
              </a:rPr>
              <a:t>Git</a:t>
            </a:r>
            <a:r>
              <a:rPr sz="3650" spc="275" dirty="0">
                <a:solidFill>
                  <a:srgbClr val="FFFFFF"/>
                </a:solidFill>
                <a:latin typeface="Calibri"/>
                <a:cs typeface="Calibri"/>
              </a:rPr>
              <a:t> </a:t>
            </a:r>
            <a:r>
              <a:rPr sz="3650" spc="170" dirty="0">
                <a:solidFill>
                  <a:srgbClr val="FFFFFF"/>
                </a:solidFill>
                <a:latin typeface="Calibri"/>
                <a:cs typeface="Calibri"/>
              </a:rPr>
              <a:t>usage.</a:t>
            </a:r>
            <a:r>
              <a:rPr sz="3650" spc="280" dirty="0">
                <a:solidFill>
                  <a:srgbClr val="FFFFFF"/>
                </a:solidFill>
                <a:latin typeface="Calibri"/>
                <a:cs typeface="Calibri"/>
              </a:rPr>
              <a:t> </a:t>
            </a:r>
            <a:r>
              <a:rPr sz="3650" dirty="0">
                <a:solidFill>
                  <a:srgbClr val="FFFFFF"/>
                </a:solidFill>
                <a:latin typeface="Calibri"/>
                <a:cs typeface="Calibri"/>
              </a:rPr>
              <a:t>It</a:t>
            </a:r>
            <a:r>
              <a:rPr sz="3650" spc="280" dirty="0">
                <a:solidFill>
                  <a:srgbClr val="FFFFFF"/>
                </a:solidFill>
                <a:latin typeface="Calibri"/>
                <a:cs typeface="Calibri"/>
              </a:rPr>
              <a:t> </a:t>
            </a:r>
            <a:r>
              <a:rPr sz="3650" spc="150" dirty="0">
                <a:solidFill>
                  <a:srgbClr val="FFFFFF"/>
                </a:solidFill>
                <a:latin typeface="Calibri"/>
                <a:cs typeface="Calibri"/>
              </a:rPr>
              <a:t>installs</a:t>
            </a:r>
            <a:r>
              <a:rPr sz="3650" spc="275" dirty="0">
                <a:solidFill>
                  <a:srgbClr val="FFFFFF"/>
                </a:solidFill>
                <a:latin typeface="Calibri"/>
                <a:cs typeface="Calibri"/>
              </a:rPr>
              <a:t> </a:t>
            </a:r>
            <a:r>
              <a:rPr sz="3650" spc="130" dirty="0">
                <a:solidFill>
                  <a:srgbClr val="FFFFFF"/>
                </a:solidFill>
                <a:latin typeface="Calibri"/>
                <a:cs typeface="Calibri"/>
              </a:rPr>
              <a:t>Bash,</a:t>
            </a:r>
            <a:r>
              <a:rPr sz="3650" spc="280" dirty="0">
                <a:solidFill>
                  <a:srgbClr val="FFFFFF"/>
                </a:solidFill>
                <a:latin typeface="Calibri"/>
                <a:cs typeface="Calibri"/>
              </a:rPr>
              <a:t> common </a:t>
            </a:r>
            <a:r>
              <a:rPr sz="3650" spc="85" dirty="0">
                <a:solidFill>
                  <a:srgbClr val="FFFFFF"/>
                </a:solidFill>
                <a:latin typeface="Calibri"/>
                <a:cs typeface="Calibri"/>
              </a:rPr>
              <a:t>utilities,</a:t>
            </a:r>
            <a:r>
              <a:rPr sz="3650" spc="335" dirty="0">
                <a:solidFill>
                  <a:srgbClr val="FFFFFF"/>
                </a:solidFill>
                <a:latin typeface="Calibri"/>
                <a:cs typeface="Calibri"/>
              </a:rPr>
              <a:t> </a:t>
            </a:r>
            <a:r>
              <a:rPr sz="3650" spc="235" dirty="0">
                <a:solidFill>
                  <a:srgbClr val="FFFFFF"/>
                </a:solidFill>
                <a:latin typeface="Calibri"/>
                <a:cs typeface="Calibri"/>
              </a:rPr>
              <a:t>and</a:t>
            </a:r>
            <a:r>
              <a:rPr sz="3650" spc="335" dirty="0">
                <a:solidFill>
                  <a:srgbClr val="FFFFFF"/>
                </a:solidFill>
                <a:latin typeface="Calibri"/>
                <a:cs typeface="Calibri"/>
              </a:rPr>
              <a:t> </a:t>
            </a:r>
            <a:r>
              <a:rPr sz="3650" spc="90" dirty="0">
                <a:solidFill>
                  <a:srgbClr val="FFFFFF"/>
                </a:solidFill>
                <a:latin typeface="Calibri"/>
                <a:cs typeface="Calibri"/>
              </a:rPr>
              <a:t>Git,</a:t>
            </a:r>
            <a:r>
              <a:rPr sz="3650" spc="335" dirty="0">
                <a:solidFill>
                  <a:srgbClr val="FFFFFF"/>
                </a:solidFill>
                <a:latin typeface="Calibri"/>
                <a:cs typeface="Calibri"/>
              </a:rPr>
              <a:t> </a:t>
            </a:r>
            <a:r>
              <a:rPr sz="3650" spc="185" dirty="0">
                <a:solidFill>
                  <a:srgbClr val="FFFFFF"/>
                </a:solidFill>
                <a:latin typeface="Calibri"/>
                <a:cs typeface="Calibri"/>
              </a:rPr>
              <a:t>providing</a:t>
            </a:r>
            <a:r>
              <a:rPr sz="3650" spc="335" dirty="0">
                <a:solidFill>
                  <a:srgbClr val="FFFFFF"/>
                </a:solidFill>
                <a:latin typeface="Calibri"/>
                <a:cs typeface="Calibri"/>
              </a:rPr>
              <a:t> </a:t>
            </a:r>
            <a:r>
              <a:rPr sz="3650" spc="210" dirty="0">
                <a:solidFill>
                  <a:srgbClr val="FFFFFF"/>
                </a:solidFill>
                <a:latin typeface="Calibri"/>
                <a:cs typeface="Calibri"/>
              </a:rPr>
              <a:t>a</a:t>
            </a:r>
            <a:r>
              <a:rPr sz="3650" spc="335" dirty="0">
                <a:solidFill>
                  <a:srgbClr val="FFFFFF"/>
                </a:solidFill>
                <a:latin typeface="Calibri"/>
                <a:cs typeface="Calibri"/>
              </a:rPr>
              <a:t> </a:t>
            </a:r>
            <a:r>
              <a:rPr sz="3650" spc="105" dirty="0">
                <a:solidFill>
                  <a:srgbClr val="FFFFFF"/>
                </a:solidFill>
                <a:latin typeface="Calibri"/>
                <a:cs typeface="Calibri"/>
              </a:rPr>
              <a:t>familiar</a:t>
            </a:r>
            <a:r>
              <a:rPr sz="3650" spc="335" dirty="0">
                <a:solidFill>
                  <a:srgbClr val="FFFFFF"/>
                </a:solidFill>
                <a:latin typeface="Calibri"/>
                <a:cs typeface="Calibri"/>
              </a:rPr>
              <a:t> </a:t>
            </a:r>
            <a:r>
              <a:rPr sz="3650" spc="175" dirty="0">
                <a:solidFill>
                  <a:srgbClr val="FFFFFF"/>
                </a:solidFill>
                <a:latin typeface="Calibri"/>
                <a:cs typeface="Calibri"/>
              </a:rPr>
              <a:t>environment</a:t>
            </a:r>
            <a:r>
              <a:rPr sz="3650" spc="335" dirty="0">
                <a:solidFill>
                  <a:srgbClr val="FFFFFF"/>
                </a:solidFill>
                <a:latin typeface="Calibri"/>
                <a:cs typeface="Calibri"/>
              </a:rPr>
              <a:t> </a:t>
            </a:r>
            <a:r>
              <a:rPr sz="3650" spc="114" dirty="0">
                <a:solidFill>
                  <a:srgbClr val="FFFFFF"/>
                </a:solidFill>
                <a:latin typeface="Calibri"/>
                <a:cs typeface="Calibri"/>
              </a:rPr>
              <a:t>for</a:t>
            </a:r>
            <a:r>
              <a:rPr sz="3650" spc="330" dirty="0">
                <a:solidFill>
                  <a:srgbClr val="FFFFFF"/>
                </a:solidFill>
                <a:latin typeface="Calibri"/>
                <a:cs typeface="Calibri"/>
              </a:rPr>
              <a:t> </a:t>
            </a:r>
            <a:r>
              <a:rPr sz="3650" spc="215" dirty="0">
                <a:solidFill>
                  <a:srgbClr val="FFFFFF"/>
                </a:solidFill>
                <a:latin typeface="Calibri"/>
                <a:cs typeface="Calibri"/>
              </a:rPr>
              <a:t>Windows</a:t>
            </a:r>
            <a:r>
              <a:rPr sz="3650" spc="335" dirty="0">
                <a:solidFill>
                  <a:srgbClr val="FFFFFF"/>
                </a:solidFill>
                <a:latin typeface="Calibri"/>
                <a:cs typeface="Calibri"/>
              </a:rPr>
              <a:t> </a:t>
            </a:r>
            <a:r>
              <a:rPr sz="3650" spc="215" dirty="0">
                <a:solidFill>
                  <a:srgbClr val="FFFFFF"/>
                </a:solidFill>
                <a:latin typeface="Calibri"/>
                <a:cs typeface="Calibri"/>
              </a:rPr>
              <a:t>users </a:t>
            </a:r>
            <a:r>
              <a:rPr sz="3650" spc="200" dirty="0">
                <a:solidFill>
                  <a:srgbClr val="FFFFFF"/>
                </a:solidFill>
                <a:latin typeface="Calibri"/>
                <a:cs typeface="Calibri"/>
              </a:rPr>
              <a:t>to</a:t>
            </a:r>
            <a:r>
              <a:rPr sz="3650" spc="535" dirty="0">
                <a:solidFill>
                  <a:srgbClr val="FFFFFF"/>
                </a:solidFill>
                <a:latin typeface="Calibri"/>
                <a:cs typeface="Calibri"/>
              </a:rPr>
              <a:t>  </a:t>
            </a:r>
            <a:r>
              <a:rPr sz="3650" spc="135" dirty="0">
                <a:solidFill>
                  <a:srgbClr val="FFFFFF"/>
                </a:solidFill>
                <a:latin typeface="Calibri"/>
                <a:cs typeface="Calibri"/>
              </a:rPr>
              <a:t>work</a:t>
            </a:r>
            <a:r>
              <a:rPr sz="3650" spc="540" dirty="0">
                <a:solidFill>
                  <a:srgbClr val="FFFFFF"/>
                </a:solidFill>
                <a:latin typeface="Calibri"/>
                <a:cs typeface="Calibri"/>
              </a:rPr>
              <a:t>  </a:t>
            </a:r>
            <a:r>
              <a:rPr sz="3650" spc="114" dirty="0">
                <a:solidFill>
                  <a:srgbClr val="FFFFFF"/>
                </a:solidFill>
                <a:latin typeface="Calibri"/>
                <a:cs typeface="Calibri"/>
              </a:rPr>
              <a:t>with</a:t>
            </a:r>
            <a:r>
              <a:rPr sz="3650" spc="545" dirty="0">
                <a:solidFill>
                  <a:srgbClr val="FFFFFF"/>
                </a:solidFill>
                <a:latin typeface="Calibri"/>
                <a:cs typeface="Calibri"/>
              </a:rPr>
              <a:t>  </a:t>
            </a:r>
            <a:r>
              <a:rPr sz="3650" spc="210" dirty="0">
                <a:solidFill>
                  <a:srgbClr val="FFFFFF"/>
                </a:solidFill>
                <a:latin typeface="Calibri"/>
                <a:cs typeface="Calibri"/>
              </a:rPr>
              <a:t>Git</a:t>
            </a:r>
            <a:r>
              <a:rPr sz="3650" spc="540" dirty="0">
                <a:solidFill>
                  <a:srgbClr val="FFFFFF"/>
                </a:solidFill>
                <a:latin typeface="Calibri"/>
                <a:cs typeface="Calibri"/>
              </a:rPr>
              <a:t>  </a:t>
            </a:r>
            <a:r>
              <a:rPr sz="3650" spc="290" dirty="0">
                <a:solidFill>
                  <a:srgbClr val="FFFFFF"/>
                </a:solidFill>
                <a:latin typeface="Calibri"/>
                <a:cs typeface="Calibri"/>
              </a:rPr>
              <a:t>as</a:t>
            </a:r>
            <a:r>
              <a:rPr sz="3650" spc="545" dirty="0">
                <a:solidFill>
                  <a:srgbClr val="FFFFFF"/>
                </a:solidFill>
                <a:latin typeface="Calibri"/>
                <a:cs typeface="Calibri"/>
              </a:rPr>
              <a:t>  </a:t>
            </a:r>
            <a:r>
              <a:rPr sz="3650" spc="100" dirty="0">
                <a:solidFill>
                  <a:srgbClr val="FFFFFF"/>
                </a:solidFill>
                <a:latin typeface="Calibri"/>
                <a:cs typeface="Calibri"/>
              </a:rPr>
              <a:t>it</a:t>
            </a:r>
            <a:r>
              <a:rPr sz="3650" spc="540" dirty="0">
                <a:solidFill>
                  <a:srgbClr val="FFFFFF"/>
                </a:solidFill>
                <a:latin typeface="Calibri"/>
                <a:cs typeface="Calibri"/>
              </a:rPr>
              <a:t>  </a:t>
            </a:r>
            <a:r>
              <a:rPr sz="3650" spc="240" dirty="0">
                <a:solidFill>
                  <a:srgbClr val="FFFFFF"/>
                </a:solidFill>
                <a:latin typeface="Calibri"/>
                <a:cs typeface="Calibri"/>
              </a:rPr>
              <a:t>resembles</a:t>
            </a:r>
            <a:r>
              <a:rPr sz="3650" spc="545" dirty="0">
                <a:solidFill>
                  <a:srgbClr val="FFFFFF"/>
                </a:solidFill>
                <a:latin typeface="Calibri"/>
                <a:cs typeface="Calibri"/>
              </a:rPr>
              <a:t>  </a:t>
            </a:r>
            <a:r>
              <a:rPr sz="3650" spc="180" dirty="0">
                <a:solidFill>
                  <a:srgbClr val="FFFFFF"/>
                </a:solidFill>
                <a:latin typeface="Calibri"/>
                <a:cs typeface="Calibri"/>
              </a:rPr>
              <a:t>Linux</a:t>
            </a:r>
            <a:r>
              <a:rPr sz="3650" spc="545" dirty="0">
                <a:solidFill>
                  <a:srgbClr val="FFFFFF"/>
                </a:solidFill>
                <a:latin typeface="Calibri"/>
                <a:cs typeface="Calibri"/>
              </a:rPr>
              <a:t>  </a:t>
            </a:r>
            <a:r>
              <a:rPr sz="3650" spc="235" dirty="0">
                <a:solidFill>
                  <a:srgbClr val="FFFFFF"/>
                </a:solidFill>
                <a:latin typeface="Calibri"/>
                <a:cs typeface="Calibri"/>
              </a:rPr>
              <a:t>and</a:t>
            </a:r>
            <a:r>
              <a:rPr sz="3650" spc="540" dirty="0">
                <a:solidFill>
                  <a:srgbClr val="FFFFFF"/>
                </a:solidFill>
                <a:latin typeface="Calibri"/>
                <a:cs typeface="Calibri"/>
              </a:rPr>
              <a:t>  </a:t>
            </a:r>
            <a:r>
              <a:rPr sz="3650" spc="380" dirty="0">
                <a:solidFill>
                  <a:srgbClr val="FFFFFF"/>
                </a:solidFill>
                <a:latin typeface="Calibri"/>
                <a:cs typeface="Calibri"/>
              </a:rPr>
              <a:t>macOS</a:t>
            </a:r>
            <a:r>
              <a:rPr sz="3650" spc="545" dirty="0">
                <a:solidFill>
                  <a:srgbClr val="FFFFFF"/>
                </a:solidFill>
                <a:latin typeface="Calibri"/>
                <a:cs typeface="Calibri"/>
              </a:rPr>
              <a:t>  </a:t>
            </a:r>
            <a:r>
              <a:rPr sz="3650" spc="125" dirty="0">
                <a:solidFill>
                  <a:srgbClr val="FFFFFF"/>
                </a:solidFill>
                <a:latin typeface="Calibri"/>
                <a:cs typeface="Calibri"/>
              </a:rPr>
              <a:t>terminal </a:t>
            </a:r>
            <a:r>
              <a:rPr sz="3650" spc="195" dirty="0">
                <a:solidFill>
                  <a:srgbClr val="FFFFFF"/>
                </a:solidFill>
                <a:latin typeface="Calibri"/>
                <a:cs typeface="Calibri"/>
              </a:rPr>
              <a:t>experiences.</a:t>
            </a:r>
            <a:endParaRPr sz="3650">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7584475" y="8616203"/>
            <a:ext cx="4010024" cy="1670796"/>
          </a:xfrm>
          <a:prstGeom prst="rect">
            <a:avLst/>
          </a:prstGeom>
        </p:spPr>
      </p:pic>
      <p:pic>
        <p:nvPicPr>
          <p:cNvPr id="4" name="object 4"/>
          <p:cNvPicPr/>
          <p:nvPr/>
        </p:nvPicPr>
        <p:blipFill>
          <a:blip r:embed="rId4" cstate="print"/>
          <a:stretch>
            <a:fillRect/>
          </a:stretch>
        </p:blipFill>
        <p:spPr>
          <a:xfrm>
            <a:off x="0" y="7696584"/>
            <a:ext cx="3258978" cy="2590415"/>
          </a:xfrm>
          <a:prstGeom prst="rect">
            <a:avLst/>
          </a:prstGeom>
        </p:spPr>
      </p:pic>
      <p:pic>
        <p:nvPicPr>
          <p:cNvPr id="5" name="object 5"/>
          <p:cNvPicPr/>
          <p:nvPr/>
        </p:nvPicPr>
        <p:blipFill>
          <a:blip r:embed="rId5" cstate="print"/>
          <a:stretch>
            <a:fillRect/>
          </a:stretch>
        </p:blipFill>
        <p:spPr>
          <a:xfrm>
            <a:off x="14792965" y="0"/>
            <a:ext cx="3495034" cy="3094954"/>
          </a:xfrm>
          <a:prstGeom prst="rect">
            <a:avLst/>
          </a:prstGeom>
        </p:spPr>
      </p:pic>
      <p:grpSp>
        <p:nvGrpSpPr>
          <p:cNvPr id="6" name="object 6"/>
          <p:cNvGrpSpPr/>
          <p:nvPr/>
        </p:nvGrpSpPr>
        <p:grpSpPr>
          <a:xfrm>
            <a:off x="1682196" y="4265969"/>
            <a:ext cx="14516100" cy="4219575"/>
            <a:chOff x="1682196" y="4265969"/>
            <a:chExt cx="14516100" cy="4219575"/>
          </a:xfrm>
        </p:grpSpPr>
        <p:pic>
          <p:nvPicPr>
            <p:cNvPr id="7" name="object 7"/>
            <p:cNvPicPr/>
            <p:nvPr/>
          </p:nvPicPr>
          <p:blipFill>
            <a:blip r:embed="rId6" cstate="print"/>
            <a:stretch>
              <a:fillRect/>
            </a:stretch>
          </p:blipFill>
          <p:spPr>
            <a:xfrm>
              <a:off x="1682196" y="4265969"/>
              <a:ext cx="14516099" cy="4219574"/>
            </a:xfrm>
            <a:prstGeom prst="rect">
              <a:avLst/>
            </a:prstGeom>
          </p:spPr>
        </p:pic>
        <p:pic>
          <p:nvPicPr>
            <p:cNvPr id="8" name="object 8"/>
            <p:cNvPicPr/>
            <p:nvPr/>
          </p:nvPicPr>
          <p:blipFill>
            <a:blip r:embed="rId7" cstate="print"/>
            <a:stretch>
              <a:fillRect/>
            </a:stretch>
          </p:blipFill>
          <p:spPr>
            <a:xfrm>
              <a:off x="9368907" y="6425185"/>
              <a:ext cx="3097412" cy="315374"/>
            </a:xfrm>
            <a:prstGeom prst="rect">
              <a:avLst/>
            </a:prstGeom>
          </p:spPr>
        </p:pic>
        <p:pic>
          <p:nvPicPr>
            <p:cNvPr id="9" name="object 9"/>
            <p:cNvPicPr/>
            <p:nvPr/>
          </p:nvPicPr>
          <p:blipFill>
            <a:blip r:embed="rId8" cstate="print"/>
            <a:stretch>
              <a:fillRect/>
            </a:stretch>
          </p:blipFill>
          <p:spPr>
            <a:xfrm>
              <a:off x="9534078" y="7726062"/>
              <a:ext cx="3444686" cy="419100"/>
            </a:xfrm>
            <a:prstGeom prst="rect">
              <a:avLst/>
            </a:prstGeom>
          </p:spPr>
        </p:pic>
      </p:grpSp>
      <p:sp>
        <p:nvSpPr>
          <p:cNvPr id="10" name="object 10"/>
          <p:cNvSpPr txBox="1"/>
          <p:nvPr/>
        </p:nvSpPr>
        <p:spPr>
          <a:xfrm>
            <a:off x="1853861" y="1199886"/>
            <a:ext cx="4804410" cy="812165"/>
          </a:xfrm>
          <a:prstGeom prst="rect">
            <a:avLst/>
          </a:prstGeom>
        </p:spPr>
        <p:txBody>
          <a:bodyPr vert="horz" wrap="square" lIns="0" tIns="13970" rIns="0" bIns="0" rtlCol="0">
            <a:spAutoFit/>
          </a:bodyPr>
          <a:lstStyle/>
          <a:p>
            <a:pPr marL="12700">
              <a:lnSpc>
                <a:spcPct val="100000"/>
              </a:lnSpc>
              <a:spcBef>
                <a:spcPts val="110"/>
              </a:spcBef>
            </a:pPr>
            <a:r>
              <a:rPr sz="5150" b="1" spc="180" dirty="0">
                <a:solidFill>
                  <a:srgbClr val="048AFF"/>
                </a:solidFill>
                <a:latin typeface="Arial"/>
                <a:cs typeface="Arial"/>
              </a:rPr>
              <a:t>Configure</a:t>
            </a:r>
            <a:r>
              <a:rPr sz="5150" b="1" spc="114" dirty="0">
                <a:solidFill>
                  <a:srgbClr val="048AFF"/>
                </a:solidFill>
                <a:latin typeface="Arial"/>
                <a:cs typeface="Arial"/>
              </a:rPr>
              <a:t> </a:t>
            </a:r>
            <a:r>
              <a:rPr sz="5150" b="1" spc="250" dirty="0">
                <a:solidFill>
                  <a:srgbClr val="048AFF"/>
                </a:solidFill>
                <a:latin typeface="Arial"/>
                <a:cs typeface="Arial"/>
              </a:rPr>
              <a:t>Git:</a:t>
            </a:r>
            <a:endParaRPr sz="5150">
              <a:latin typeface="Arial"/>
              <a:cs typeface="Arial"/>
            </a:endParaRPr>
          </a:p>
        </p:txBody>
      </p:sp>
      <p:pic>
        <p:nvPicPr>
          <p:cNvPr id="11" name="object 11"/>
          <p:cNvPicPr/>
          <p:nvPr/>
        </p:nvPicPr>
        <p:blipFill>
          <a:blip r:embed="rId9" cstate="print"/>
          <a:stretch>
            <a:fillRect/>
          </a:stretch>
        </p:blipFill>
        <p:spPr>
          <a:xfrm>
            <a:off x="1573053" y="2836225"/>
            <a:ext cx="133350" cy="133349"/>
          </a:xfrm>
          <a:prstGeom prst="rect">
            <a:avLst/>
          </a:prstGeom>
        </p:spPr>
      </p:pic>
      <p:sp>
        <p:nvSpPr>
          <p:cNvPr id="12" name="object 12"/>
          <p:cNvSpPr txBox="1"/>
          <p:nvPr/>
        </p:nvSpPr>
        <p:spPr>
          <a:xfrm>
            <a:off x="1892835" y="2534880"/>
            <a:ext cx="14320519" cy="1168400"/>
          </a:xfrm>
          <a:prstGeom prst="rect">
            <a:avLst/>
          </a:prstGeom>
        </p:spPr>
        <p:txBody>
          <a:bodyPr vert="horz" wrap="square" lIns="0" tIns="12065" rIns="0" bIns="0" rtlCol="0">
            <a:spAutoFit/>
          </a:bodyPr>
          <a:lstStyle/>
          <a:p>
            <a:pPr marL="12700" marR="5080">
              <a:lnSpc>
                <a:spcPct val="115399"/>
              </a:lnSpc>
              <a:spcBef>
                <a:spcPts val="95"/>
              </a:spcBef>
              <a:tabLst>
                <a:tab pos="749935" algn="l"/>
                <a:tab pos="2182495" algn="l"/>
                <a:tab pos="4375150" algn="l"/>
                <a:tab pos="4930775" algn="l"/>
                <a:tab pos="6120130" algn="l"/>
                <a:tab pos="6903084" algn="l"/>
                <a:tab pos="9287510" algn="l"/>
                <a:tab pos="10168890" algn="l"/>
                <a:tab pos="12315190" algn="l"/>
                <a:tab pos="13286105" algn="l"/>
              </a:tabLst>
            </a:pPr>
            <a:r>
              <a:rPr sz="3250" spc="125" dirty="0">
                <a:solidFill>
                  <a:srgbClr val="FFFFFF"/>
                </a:solidFill>
                <a:latin typeface="Calibri"/>
                <a:cs typeface="Calibri"/>
              </a:rPr>
              <a:t>git</a:t>
            </a:r>
            <a:r>
              <a:rPr sz="3250" dirty="0">
                <a:solidFill>
                  <a:srgbClr val="FFFFFF"/>
                </a:solidFill>
                <a:latin typeface="Calibri"/>
                <a:cs typeface="Calibri"/>
              </a:rPr>
              <a:t>	</a:t>
            </a:r>
            <a:r>
              <a:rPr sz="3250" spc="185" dirty="0">
                <a:solidFill>
                  <a:srgbClr val="FFFFFF"/>
                </a:solidFill>
                <a:latin typeface="Calibri"/>
                <a:cs typeface="Calibri"/>
              </a:rPr>
              <a:t>config</a:t>
            </a:r>
            <a:r>
              <a:rPr sz="3250" dirty="0">
                <a:solidFill>
                  <a:srgbClr val="FFFFFF"/>
                </a:solidFill>
                <a:latin typeface="Calibri"/>
                <a:cs typeface="Calibri"/>
              </a:rPr>
              <a:t>	</a:t>
            </a:r>
            <a:r>
              <a:rPr sz="3250" spc="265" dirty="0">
                <a:solidFill>
                  <a:srgbClr val="FFFFFF"/>
                </a:solidFill>
                <a:latin typeface="Calibri"/>
                <a:cs typeface="Calibri"/>
              </a:rPr>
              <a:t>command</a:t>
            </a:r>
            <a:r>
              <a:rPr sz="3250" dirty="0">
                <a:solidFill>
                  <a:srgbClr val="FFFFFF"/>
                </a:solidFill>
                <a:latin typeface="Calibri"/>
                <a:cs typeface="Calibri"/>
              </a:rPr>
              <a:t>	</a:t>
            </a:r>
            <a:r>
              <a:rPr sz="3250" spc="155" dirty="0">
                <a:solidFill>
                  <a:srgbClr val="FFFFFF"/>
                </a:solidFill>
                <a:latin typeface="Calibri"/>
                <a:cs typeface="Calibri"/>
              </a:rPr>
              <a:t>is</a:t>
            </a:r>
            <a:r>
              <a:rPr sz="3250" dirty="0">
                <a:solidFill>
                  <a:srgbClr val="FFFFFF"/>
                </a:solidFill>
                <a:latin typeface="Calibri"/>
                <a:cs typeface="Calibri"/>
              </a:rPr>
              <a:t>	</a:t>
            </a:r>
            <a:r>
              <a:rPr sz="3250" spc="235" dirty="0">
                <a:solidFill>
                  <a:srgbClr val="FFFFFF"/>
                </a:solidFill>
                <a:latin typeface="Calibri"/>
                <a:cs typeface="Calibri"/>
              </a:rPr>
              <a:t>used</a:t>
            </a:r>
            <a:r>
              <a:rPr sz="3250" dirty="0">
                <a:solidFill>
                  <a:srgbClr val="FFFFFF"/>
                </a:solidFill>
                <a:latin typeface="Calibri"/>
                <a:cs typeface="Calibri"/>
              </a:rPr>
              <a:t>	</a:t>
            </a:r>
            <a:r>
              <a:rPr sz="3250" spc="85" dirty="0">
                <a:solidFill>
                  <a:srgbClr val="FFFFFF"/>
                </a:solidFill>
                <a:latin typeface="Calibri"/>
                <a:cs typeface="Calibri"/>
              </a:rPr>
              <a:t>for</a:t>
            </a:r>
            <a:r>
              <a:rPr sz="3250" dirty="0">
                <a:solidFill>
                  <a:srgbClr val="FFFFFF"/>
                </a:solidFill>
                <a:latin typeface="Calibri"/>
                <a:cs typeface="Calibri"/>
              </a:rPr>
              <a:t>	</a:t>
            </a:r>
            <a:r>
              <a:rPr sz="3250" spc="150" dirty="0">
                <a:solidFill>
                  <a:srgbClr val="FFFFFF"/>
                </a:solidFill>
                <a:latin typeface="Calibri"/>
                <a:cs typeface="Calibri"/>
              </a:rPr>
              <a:t>configuring</a:t>
            </a:r>
            <a:r>
              <a:rPr sz="3250" dirty="0">
                <a:solidFill>
                  <a:srgbClr val="FFFFFF"/>
                </a:solidFill>
                <a:latin typeface="Calibri"/>
                <a:cs typeface="Calibri"/>
              </a:rPr>
              <a:t>	</a:t>
            </a:r>
            <a:r>
              <a:rPr sz="3250" spc="100" dirty="0">
                <a:solidFill>
                  <a:srgbClr val="FFFFFF"/>
                </a:solidFill>
                <a:latin typeface="Calibri"/>
                <a:cs typeface="Calibri"/>
              </a:rPr>
              <a:t>our</a:t>
            </a:r>
            <a:r>
              <a:rPr sz="3250" dirty="0">
                <a:solidFill>
                  <a:srgbClr val="FFFFFF"/>
                </a:solidFill>
                <a:latin typeface="Calibri"/>
                <a:cs typeface="Calibri"/>
              </a:rPr>
              <a:t>	</a:t>
            </a:r>
            <a:r>
              <a:rPr sz="3250" spc="190" dirty="0">
                <a:solidFill>
                  <a:srgbClr val="FFFFFF"/>
                </a:solidFill>
                <a:latin typeface="Calibri"/>
                <a:cs typeface="Calibri"/>
              </a:rPr>
              <a:t>username</a:t>
            </a:r>
            <a:r>
              <a:rPr sz="3250" dirty="0">
                <a:solidFill>
                  <a:srgbClr val="FFFFFF"/>
                </a:solidFill>
                <a:latin typeface="Calibri"/>
                <a:cs typeface="Calibri"/>
              </a:rPr>
              <a:t>	</a:t>
            </a:r>
            <a:r>
              <a:rPr sz="3250" spc="185" dirty="0">
                <a:solidFill>
                  <a:srgbClr val="FFFFFF"/>
                </a:solidFill>
                <a:latin typeface="Calibri"/>
                <a:cs typeface="Calibri"/>
              </a:rPr>
              <a:t>and</a:t>
            </a:r>
            <a:r>
              <a:rPr sz="3250" dirty="0">
                <a:solidFill>
                  <a:srgbClr val="FFFFFF"/>
                </a:solidFill>
                <a:latin typeface="Calibri"/>
                <a:cs typeface="Calibri"/>
              </a:rPr>
              <a:t>	</a:t>
            </a:r>
            <a:r>
              <a:rPr sz="3250" spc="130" dirty="0">
                <a:solidFill>
                  <a:srgbClr val="FFFFFF"/>
                </a:solidFill>
                <a:latin typeface="Calibri"/>
                <a:cs typeface="Calibri"/>
              </a:rPr>
              <a:t>email </a:t>
            </a:r>
            <a:r>
              <a:rPr sz="3250" spc="195" dirty="0">
                <a:solidFill>
                  <a:srgbClr val="FFFFFF"/>
                </a:solidFill>
                <a:latin typeface="Calibri"/>
                <a:cs typeface="Calibri"/>
              </a:rPr>
              <a:t>address.</a:t>
            </a:r>
            <a:r>
              <a:rPr sz="3250" spc="135" dirty="0">
                <a:solidFill>
                  <a:srgbClr val="FFFFFF"/>
                </a:solidFill>
                <a:latin typeface="Calibri"/>
                <a:cs typeface="Calibri"/>
              </a:rPr>
              <a:t> </a:t>
            </a:r>
            <a:r>
              <a:rPr sz="3250" spc="290" dirty="0">
                <a:solidFill>
                  <a:srgbClr val="FFFFFF"/>
                </a:solidFill>
                <a:latin typeface="Calibri"/>
                <a:cs typeface="Calibri"/>
              </a:rPr>
              <a:t>So</a:t>
            </a:r>
            <a:r>
              <a:rPr sz="3250" spc="140" dirty="0">
                <a:solidFill>
                  <a:srgbClr val="FFFFFF"/>
                </a:solidFill>
                <a:latin typeface="Calibri"/>
                <a:cs typeface="Calibri"/>
              </a:rPr>
              <a:t> </a:t>
            </a:r>
            <a:r>
              <a:rPr sz="3250" spc="110" dirty="0">
                <a:solidFill>
                  <a:srgbClr val="FFFFFF"/>
                </a:solidFill>
                <a:latin typeface="Calibri"/>
                <a:cs typeface="Calibri"/>
              </a:rPr>
              <a:t>for</a:t>
            </a:r>
            <a:r>
              <a:rPr sz="3250" spc="140" dirty="0">
                <a:solidFill>
                  <a:srgbClr val="FFFFFF"/>
                </a:solidFill>
                <a:latin typeface="Calibri"/>
                <a:cs typeface="Calibri"/>
              </a:rPr>
              <a:t> </a:t>
            </a:r>
            <a:r>
              <a:rPr sz="3250" spc="125" dirty="0">
                <a:solidFill>
                  <a:srgbClr val="FFFFFF"/>
                </a:solidFill>
                <a:latin typeface="Calibri"/>
                <a:cs typeface="Calibri"/>
              </a:rPr>
              <a:t>configuration,</a:t>
            </a:r>
            <a:r>
              <a:rPr sz="3250" spc="140" dirty="0">
                <a:solidFill>
                  <a:srgbClr val="FFFFFF"/>
                </a:solidFill>
                <a:latin typeface="Calibri"/>
                <a:cs typeface="Calibri"/>
              </a:rPr>
              <a:t> </a:t>
            </a:r>
            <a:r>
              <a:rPr sz="3250" spc="175" dirty="0">
                <a:solidFill>
                  <a:srgbClr val="FFFFFF"/>
                </a:solidFill>
                <a:latin typeface="Calibri"/>
                <a:cs typeface="Calibri"/>
              </a:rPr>
              <a:t>we</a:t>
            </a:r>
            <a:r>
              <a:rPr sz="3250" spc="140" dirty="0">
                <a:solidFill>
                  <a:srgbClr val="FFFFFF"/>
                </a:solidFill>
                <a:latin typeface="Calibri"/>
                <a:cs typeface="Calibri"/>
              </a:rPr>
              <a:t> </a:t>
            </a:r>
            <a:r>
              <a:rPr sz="3250" spc="265" dirty="0">
                <a:solidFill>
                  <a:srgbClr val="FFFFFF"/>
                </a:solidFill>
                <a:latin typeface="Calibri"/>
                <a:cs typeface="Calibri"/>
              </a:rPr>
              <a:t>can</a:t>
            </a:r>
            <a:r>
              <a:rPr sz="3250" spc="135" dirty="0">
                <a:solidFill>
                  <a:srgbClr val="FFFFFF"/>
                </a:solidFill>
                <a:latin typeface="Calibri"/>
                <a:cs typeface="Calibri"/>
              </a:rPr>
              <a:t> </a:t>
            </a:r>
            <a:r>
              <a:rPr sz="3250" spc="260" dirty="0">
                <a:solidFill>
                  <a:srgbClr val="FFFFFF"/>
                </a:solidFill>
                <a:latin typeface="Calibri"/>
                <a:cs typeface="Calibri"/>
              </a:rPr>
              <a:t>type</a:t>
            </a:r>
            <a:r>
              <a:rPr sz="3250" spc="140" dirty="0">
                <a:solidFill>
                  <a:srgbClr val="FFFFFF"/>
                </a:solidFill>
                <a:latin typeface="Calibri"/>
                <a:cs typeface="Calibri"/>
              </a:rPr>
              <a:t> </a:t>
            </a:r>
            <a:r>
              <a:rPr sz="3250" spc="180" dirty="0">
                <a:solidFill>
                  <a:srgbClr val="FFFFFF"/>
                </a:solidFill>
                <a:latin typeface="Calibri"/>
                <a:cs typeface="Calibri"/>
              </a:rPr>
              <a:t>the</a:t>
            </a:r>
            <a:r>
              <a:rPr sz="3250" spc="140" dirty="0">
                <a:solidFill>
                  <a:srgbClr val="FFFFFF"/>
                </a:solidFill>
                <a:latin typeface="Calibri"/>
                <a:cs typeface="Calibri"/>
              </a:rPr>
              <a:t> </a:t>
            </a:r>
            <a:r>
              <a:rPr sz="3250" spc="105" dirty="0">
                <a:solidFill>
                  <a:srgbClr val="FFFFFF"/>
                </a:solidFill>
                <a:latin typeface="Calibri"/>
                <a:cs typeface="Calibri"/>
              </a:rPr>
              <a:t>following</a:t>
            </a:r>
            <a:r>
              <a:rPr sz="3250" spc="140" dirty="0">
                <a:solidFill>
                  <a:srgbClr val="FFFFFF"/>
                </a:solidFill>
                <a:latin typeface="Calibri"/>
                <a:cs typeface="Calibri"/>
              </a:rPr>
              <a:t> </a:t>
            </a:r>
            <a:r>
              <a:rPr sz="3250" spc="200" dirty="0">
                <a:solidFill>
                  <a:srgbClr val="FFFFFF"/>
                </a:solidFill>
                <a:latin typeface="Calibri"/>
                <a:cs typeface="Calibri"/>
              </a:rPr>
              <a:t>command:</a:t>
            </a:r>
            <a:endParaRPr sz="325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41112" cy="1028315"/>
          </a:xfrm>
          <a:prstGeom prst="rect">
            <a:avLst/>
          </a:prstGeom>
        </p:spPr>
      </p:pic>
      <p:pic>
        <p:nvPicPr>
          <p:cNvPr id="3" name="object 3"/>
          <p:cNvPicPr/>
          <p:nvPr/>
        </p:nvPicPr>
        <p:blipFill>
          <a:blip r:embed="rId3" cstate="print"/>
          <a:stretch>
            <a:fillRect/>
          </a:stretch>
        </p:blipFill>
        <p:spPr>
          <a:xfrm>
            <a:off x="14277737" y="9520477"/>
            <a:ext cx="4010024" cy="766522"/>
          </a:xfrm>
          <a:prstGeom prst="rect">
            <a:avLst/>
          </a:prstGeom>
        </p:spPr>
      </p:pic>
      <p:pic>
        <p:nvPicPr>
          <p:cNvPr id="4" name="object 4"/>
          <p:cNvPicPr/>
          <p:nvPr/>
        </p:nvPicPr>
        <p:blipFill>
          <a:blip r:embed="rId4" cstate="print"/>
          <a:stretch>
            <a:fillRect/>
          </a:stretch>
        </p:blipFill>
        <p:spPr>
          <a:xfrm>
            <a:off x="0" y="8428912"/>
            <a:ext cx="1857693" cy="1858087"/>
          </a:xfrm>
          <a:prstGeom prst="rect">
            <a:avLst/>
          </a:prstGeom>
        </p:spPr>
      </p:pic>
      <p:pic>
        <p:nvPicPr>
          <p:cNvPr id="5" name="object 5"/>
          <p:cNvPicPr/>
          <p:nvPr/>
        </p:nvPicPr>
        <p:blipFill>
          <a:blip r:embed="rId5" cstate="print"/>
          <a:stretch>
            <a:fillRect/>
          </a:stretch>
        </p:blipFill>
        <p:spPr>
          <a:xfrm>
            <a:off x="14792965" y="0"/>
            <a:ext cx="3495034" cy="3094954"/>
          </a:xfrm>
          <a:prstGeom prst="rect">
            <a:avLst/>
          </a:prstGeom>
        </p:spPr>
      </p:pic>
      <p:pic>
        <p:nvPicPr>
          <p:cNvPr id="6" name="object 6"/>
          <p:cNvPicPr/>
          <p:nvPr/>
        </p:nvPicPr>
        <p:blipFill>
          <a:blip r:embed="rId6" cstate="print"/>
          <a:stretch>
            <a:fillRect/>
          </a:stretch>
        </p:blipFill>
        <p:spPr>
          <a:xfrm>
            <a:off x="3185533" y="2645082"/>
            <a:ext cx="10696574" cy="7267574"/>
          </a:xfrm>
          <a:prstGeom prst="rect">
            <a:avLst/>
          </a:prstGeom>
        </p:spPr>
      </p:pic>
      <p:sp>
        <p:nvSpPr>
          <p:cNvPr id="7" name="object 7"/>
          <p:cNvSpPr txBox="1"/>
          <p:nvPr/>
        </p:nvSpPr>
        <p:spPr>
          <a:xfrm>
            <a:off x="1631992" y="952043"/>
            <a:ext cx="4804410" cy="812165"/>
          </a:xfrm>
          <a:prstGeom prst="rect">
            <a:avLst/>
          </a:prstGeom>
        </p:spPr>
        <p:txBody>
          <a:bodyPr vert="horz" wrap="square" lIns="0" tIns="13970" rIns="0" bIns="0" rtlCol="0">
            <a:spAutoFit/>
          </a:bodyPr>
          <a:lstStyle/>
          <a:p>
            <a:pPr marL="12700">
              <a:lnSpc>
                <a:spcPct val="100000"/>
              </a:lnSpc>
              <a:spcBef>
                <a:spcPts val="110"/>
              </a:spcBef>
            </a:pPr>
            <a:r>
              <a:rPr sz="5150" b="1" spc="180" dirty="0">
                <a:solidFill>
                  <a:srgbClr val="048AFF"/>
                </a:solidFill>
                <a:latin typeface="Arial"/>
                <a:cs typeface="Arial"/>
              </a:rPr>
              <a:t>Configure</a:t>
            </a:r>
            <a:r>
              <a:rPr sz="5150" b="1" spc="114" dirty="0">
                <a:solidFill>
                  <a:srgbClr val="048AFF"/>
                </a:solidFill>
                <a:latin typeface="Arial"/>
                <a:cs typeface="Arial"/>
              </a:rPr>
              <a:t> </a:t>
            </a:r>
            <a:r>
              <a:rPr sz="5150" b="1" spc="250" dirty="0">
                <a:solidFill>
                  <a:srgbClr val="048AFF"/>
                </a:solidFill>
                <a:latin typeface="Arial"/>
                <a:cs typeface="Arial"/>
              </a:rPr>
              <a:t>Git:</a:t>
            </a:r>
            <a:endParaRPr sz="5150">
              <a:latin typeface="Arial"/>
              <a:cs typeface="Arial"/>
            </a:endParaRPr>
          </a:p>
        </p:txBody>
      </p:sp>
      <p:pic>
        <p:nvPicPr>
          <p:cNvPr id="8" name="object 8"/>
          <p:cNvPicPr/>
          <p:nvPr/>
        </p:nvPicPr>
        <p:blipFill>
          <a:blip r:embed="rId7" cstate="print"/>
          <a:stretch>
            <a:fillRect/>
          </a:stretch>
        </p:blipFill>
        <p:spPr>
          <a:xfrm>
            <a:off x="2016167" y="2212748"/>
            <a:ext cx="133350" cy="133349"/>
          </a:xfrm>
          <a:prstGeom prst="rect">
            <a:avLst/>
          </a:prstGeom>
        </p:spPr>
      </p:pic>
      <p:sp>
        <p:nvSpPr>
          <p:cNvPr id="9" name="object 9"/>
          <p:cNvSpPr txBox="1"/>
          <p:nvPr/>
        </p:nvSpPr>
        <p:spPr>
          <a:xfrm>
            <a:off x="2335949" y="1985925"/>
            <a:ext cx="13311505" cy="522605"/>
          </a:xfrm>
          <a:prstGeom prst="rect">
            <a:avLst/>
          </a:prstGeom>
        </p:spPr>
        <p:txBody>
          <a:bodyPr vert="horz" wrap="square" lIns="0" tIns="13970" rIns="0" bIns="0" rtlCol="0">
            <a:spAutoFit/>
          </a:bodyPr>
          <a:lstStyle/>
          <a:p>
            <a:pPr marL="12700">
              <a:lnSpc>
                <a:spcPct val="100000"/>
              </a:lnSpc>
              <a:spcBef>
                <a:spcPts val="110"/>
              </a:spcBef>
            </a:pPr>
            <a:r>
              <a:rPr sz="3250" spc="150" dirty="0">
                <a:solidFill>
                  <a:srgbClr val="FFFFFF"/>
                </a:solidFill>
                <a:latin typeface="Calibri"/>
                <a:cs typeface="Calibri"/>
              </a:rPr>
              <a:t>git</a:t>
            </a:r>
            <a:r>
              <a:rPr sz="3250" spc="135" dirty="0">
                <a:solidFill>
                  <a:srgbClr val="FFFFFF"/>
                </a:solidFill>
                <a:latin typeface="Calibri"/>
                <a:cs typeface="Calibri"/>
              </a:rPr>
              <a:t> </a:t>
            </a:r>
            <a:r>
              <a:rPr sz="3250" spc="195" dirty="0">
                <a:solidFill>
                  <a:srgbClr val="FFFFFF"/>
                </a:solidFill>
                <a:latin typeface="Calibri"/>
                <a:cs typeface="Calibri"/>
              </a:rPr>
              <a:t>config</a:t>
            </a:r>
            <a:r>
              <a:rPr sz="3250" spc="135" dirty="0">
                <a:solidFill>
                  <a:srgbClr val="FFFFFF"/>
                </a:solidFill>
                <a:latin typeface="Calibri"/>
                <a:cs typeface="Calibri"/>
              </a:rPr>
              <a:t> </a:t>
            </a:r>
            <a:r>
              <a:rPr sz="3250" spc="665" dirty="0">
                <a:solidFill>
                  <a:srgbClr val="FFFFFF"/>
                </a:solidFill>
                <a:latin typeface="Calibri"/>
                <a:cs typeface="Calibri"/>
              </a:rPr>
              <a:t>--</a:t>
            </a:r>
            <a:r>
              <a:rPr sz="3250" spc="120" dirty="0">
                <a:solidFill>
                  <a:srgbClr val="FFFFFF"/>
                </a:solidFill>
                <a:latin typeface="Calibri"/>
                <a:cs typeface="Calibri"/>
              </a:rPr>
              <a:t>list</a:t>
            </a:r>
            <a:r>
              <a:rPr sz="3250" spc="140" dirty="0">
                <a:solidFill>
                  <a:srgbClr val="FFFFFF"/>
                </a:solidFill>
                <a:latin typeface="Calibri"/>
                <a:cs typeface="Calibri"/>
              </a:rPr>
              <a:t> </a:t>
            </a:r>
            <a:r>
              <a:rPr sz="3250" spc="229" dirty="0">
                <a:solidFill>
                  <a:srgbClr val="FFFFFF"/>
                </a:solidFill>
                <a:latin typeface="Calibri"/>
                <a:cs typeface="Calibri"/>
              </a:rPr>
              <a:t>Command.</a:t>
            </a:r>
            <a:r>
              <a:rPr sz="3250" spc="135" dirty="0">
                <a:solidFill>
                  <a:srgbClr val="FFFFFF"/>
                </a:solidFill>
                <a:latin typeface="Calibri"/>
                <a:cs typeface="Calibri"/>
              </a:rPr>
              <a:t> </a:t>
            </a:r>
            <a:r>
              <a:rPr sz="3250" spc="215" dirty="0">
                <a:solidFill>
                  <a:srgbClr val="FFFFFF"/>
                </a:solidFill>
                <a:latin typeface="Calibri"/>
                <a:cs typeface="Calibri"/>
              </a:rPr>
              <a:t>(To</a:t>
            </a:r>
            <a:r>
              <a:rPr sz="3250" spc="140" dirty="0">
                <a:solidFill>
                  <a:srgbClr val="FFFFFF"/>
                </a:solidFill>
                <a:latin typeface="Calibri"/>
                <a:cs typeface="Calibri"/>
              </a:rPr>
              <a:t> </a:t>
            </a:r>
            <a:r>
              <a:rPr sz="3250" spc="155" dirty="0">
                <a:solidFill>
                  <a:srgbClr val="FFFFFF"/>
                </a:solidFill>
                <a:latin typeface="Calibri"/>
                <a:cs typeface="Calibri"/>
              </a:rPr>
              <a:t>verify</a:t>
            </a:r>
            <a:r>
              <a:rPr sz="3250" spc="135" dirty="0">
                <a:solidFill>
                  <a:srgbClr val="FFFFFF"/>
                </a:solidFill>
                <a:latin typeface="Calibri"/>
                <a:cs typeface="Calibri"/>
              </a:rPr>
              <a:t> </a:t>
            </a:r>
            <a:r>
              <a:rPr sz="3250" spc="190" dirty="0">
                <a:solidFill>
                  <a:srgbClr val="FFFFFF"/>
                </a:solidFill>
                <a:latin typeface="Calibri"/>
                <a:cs typeface="Calibri"/>
              </a:rPr>
              <a:t>configured</a:t>
            </a:r>
            <a:r>
              <a:rPr sz="3250" spc="135" dirty="0">
                <a:solidFill>
                  <a:srgbClr val="FFFFFF"/>
                </a:solidFill>
                <a:latin typeface="Calibri"/>
                <a:cs typeface="Calibri"/>
              </a:rPr>
              <a:t> </a:t>
            </a:r>
            <a:r>
              <a:rPr sz="3250" spc="200" dirty="0">
                <a:solidFill>
                  <a:srgbClr val="FFFFFF"/>
                </a:solidFill>
                <a:latin typeface="Calibri"/>
                <a:cs typeface="Calibri"/>
              </a:rPr>
              <a:t>username</a:t>
            </a:r>
            <a:r>
              <a:rPr sz="3250" spc="140" dirty="0">
                <a:solidFill>
                  <a:srgbClr val="FFFFFF"/>
                </a:solidFill>
                <a:latin typeface="Calibri"/>
                <a:cs typeface="Calibri"/>
              </a:rPr>
              <a:t> </a:t>
            </a:r>
            <a:r>
              <a:rPr sz="3250" spc="210" dirty="0">
                <a:solidFill>
                  <a:srgbClr val="FFFFFF"/>
                </a:solidFill>
                <a:latin typeface="Calibri"/>
                <a:cs typeface="Calibri"/>
              </a:rPr>
              <a:t>and</a:t>
            </a:r>
            <a:r>
              <a:rPr sz="3250" spc="135" dirty="0">
                <a:solidFill>
                  <a:srgbClr val="FFFFFF"/>
                </a:solidFill>
                <a:latin typeface="Calibri"/>
                <a:cs typeface="Calibri"/>
              </a:rPr>
              <a:t> </a:t>
            </a:r>
            <a:r>
              <a:rPr sz="3250" spc="140" dirty="0">
                <a:solidFill>
                  <a:srgbClr val="FFFFFF"/>
                </a:solidFill>
                <a:latin typeface="Calibri"/>
                <a:cs typeface="Calibri"/>
              </a:rPr>
              <a:t>email)</a:t>
            </a:r>
            <a:endParaRPr sz="325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15254169" y="9099473"/>
            <a:ext cx="3033829" cy="1187526"/>
          </a:xfrm>
          <a:prstGeom prst="rect">
            <a:avLst/>
          </a:prstGeom>
        </p:spPr>
      </p:pic>
      <p:pic>
        <p:nvPicPr>
          <p:cNvPr id="4" name="object 4"/>
          <p:cNvPicPr/>
          <p:nvPr/>
        </p:nvPicPr>
        <p:blipFill>
          <a:blip r:embed="rId4" cstate="print"/>
          <a:stretch>
            <a:fillRect/>
          </a:stretch>
        </p:blipFill>
        <p:spPr>
          <a:xfrm>
            <a:off x="14792965" y="0"/>
            <a:ext cx="3495034" cy="3094953"/>
          </a:xfrm>
          <a:prstGeom prst="rect">
            <a:avLst/>
          </a:prstGeom>
        </p:spPr>
      </p:pic>
      <p:pic>
        <p:nvPicPr>
          <p:cNvPr id="5" name="object 5"/>
          <p:cNvPicPr/>
          <p:nvPr/>
        </p:nvPicPr>
        <p:blipFill>
          <a:blip r:embed="rId5" cstate="print"/>
          <a:stretch>
            <a:fillRect/>
          </a:stretch>
        </p:blipFill>
        <p:spPr>
          <a:xfrm>
            <a:off x="1028700" y="4743241"/>
            <a:ext cx="15135222" cy="5191124"/>
          </a:xfrm>
          <a:prstGeom prst="rect">
            <a:avLst/>
          </a:prstGeom>
        </p:spPr>
      </p:pic>
      <p:pic>
        <p:nvPicPr>
          <p:cNvPr id="6" name="object 6"/>
          <p:cNvPicPr/>
          <p:nvPr/>
        </p:nvPicPr>
        <p:blipFill>
          <a:blip r:embed="rId6" cstate="print"/>
          <a:stretch>
            <a:fillRect/>
          </a:stretch>
        </p:blipFill>
        <p:spPr>
          <a:xfrm>
            <a:off x="3021244" y="1867410"/>
            <a:ext cx="176449" cy="176449"/>
          </a:xfrm>
          <a:prstGeom prst="rect">
            <a:avLst/>
          </a:prstGeom>
        </p:spPr>
      </p:pic>
      <p:pic>
        <p:nvPicPr>
          <p:cNvPr id="7" name="object 7"/>
          <p:cNvPicPr/>
          <p:nvPr/>
        </p:nvPicPr>
        <p:blipFill>
          <a:blip r:embed="rId7" cstate="print"/>
          <a:stretch>
            <a:fillRect/>
          </a:stretch>
        </p:blipFill>
        <p:spPr>
          <a:xfrm>
            <a:off x="3021244" y="4143608"/>
            <a:ext cx="176449" cy="176449"/>
          </a:xfrm>
          <a:prstGeom prst="rect">
            <a:avLst/>
          </a:prstGeom>
        </p:spPr>
      </p:pic>
      <p:sp>
        <p:nvSpPr>
          <p:cNvPr id="8" name="object 8"/>
          <p:cNvSpPr txBox="1"/>
          <p:nvPr/>
        </p:nvSpPr>
        <p:spPr>
          <a:xfrm>
            <a:off x="3465383" y="1448664"/>
            <a:ext cx="10253980" cy="3060700"/>
          </a:xfrm>
          <a:prstGeom prst="rect">
            <a:avLst/>
          </a:prstGeom>
        </p:spPr>
        <p:txBody>
          <a:bodyPr vert="horz" wrap="square" lIns="0" tIns="12065" rIns="0" bIns="0" rtlCol="0">
            <a:spAutoFit/>
          </a:bodyPr>
          <a:lstStyle/>
          <a:p>
            <a:pPr marL="12700" marR="5080">
              <a:lnSpc>
                <a:spcPct val="120000"/>
              </a:lnSpc>
              <a:spcBef>
                <a:spcPts val="95"/>
              </a:spcBef>
            </a:pPr>
            <a:r>
              <a:rPr sz="4150" spc="70" dirty="0">
                <a:solidFill>
                  <a:srgbClr val="FFFFFF"/>
                </a:solidFill>
                <a:latin typeface="Calibri"/>
                <a:cs typeface="Calibri"/>
              </a:rPr>
              <a:t>"Clone"</a:t>
            </a:r>
            <a:r>
              <a:rPr sz="4150" spc="170" dirty="0">
                <a:solidFill>
                  <a:srgbClr val="FFFFFF"/>
                </a:solidFill>
                <a:latin typeface="Calibri"/>
                <a:cs typeface="Calibri"/>
              </a:rPr>
              <a:t> </a:t>
            </a:r>
            <a:r>
              <a:rPr sz="4150" spc="110" dirty="0">
                <a:solidFill>
                  <a:srgbClr val="FFFFFF"/>
                </a:solidFill>
                <a:latin typeface="Calibri"/>
                <a:cs typeface="Calibri"/>
              </a:rPr>
              <a:t>in</a:t>
            </a:r>
            <a:r>
              <a:rPr sz="4150" spc="165" dirty="0">
                <a:solidFill>
                  <a:srgbClr val="FFFFFF"/>
                </a:solidFill>
                <a:latin typeface="Calibri"/>
                <a:cs typeface="Calibri"/>
              </a:rPr>
              <a:t> </a:t>
            </a:r>
            <a:r>
              <a:rPr sz="4150" spc="270" dirty="0">
                <a:solidFill>
                  <a:srgbClr val="FFFFFF"/>
                </a:solidFill>
                <a:latin typeface="Calibri"/>
                <a:cs typeface="Calibri"/>
              </a:rPr>
              <a:t>GitHub</a:t>
            </a:r>
            <a:r>
              <a:rPr sz="4150" spc="170" dirty="0">
                <a:solidFill>
                  <a:srgbClr val="FFFFFF"/>
                </a:solidFill>
                <a:latin typeface="Calibri"/>
                <a:cs typeface="Calibri"/>
              </a:rPr>
              <a:t> </a:t>
            </a:r>
            <a:r>
              <a:rPr sz="4150" spc="310" dirty="0">
                <a:solidFill>
                  <a:srgbClr val="FFFFFF"/>
                </a:solidFill>
                <a:latin typeface="Calibri"/>
                <a:cs typeface="Calibri"/>
              </a:rPr>
              <a:t>means</a:t>
            </a:r>
            <a:r>
              <a:rPr sz="4150" spc="165" dirty="0">
                <a:solidFill>
                  <a:srgbClr val="FFFFFF"/>
                </a:solidFill>
                <a:latin typeface="Calibri"/>
                <a:cs typeface="Calibri"/>
              </a:rPr>
              <a:t> </a:t>
            </a:r>
            <a:r>
              <a:rPr sz="4150" spc="229" dirty="0">
                <a:solidFill>
                  <a:srgbClr val="FFFFFF"/>
                </a:solidFill>
                <a:latin typeface="Calibri"/>
                <a:cs typeface="Calibri"/>
              </a:rPr>
              <a:t>making</a:t>
            </a:r>
            <a:r>
              <a:rPr sz="4150" spc="170" dirty="0">
                <a:solidFill>
                  <a:srgbClr val="FFFFFF"/>
                </a:solidFill>
                <a:latin typeface="Calibri"/>
                <a:cs typeface="Calibri"/>
              </a:rPr>
              <a:t> </a:t>
            </a:r>
            <a:r>
              <a:rPr sz="4150" spc="254" dirty="0">
                <a:solidFill>
                  <a:srgbClr val="FFFFFF"/>
                </a:solidFill>
                <a:latin typeface="Calibri"/>
                <a:cs typeface="Calibri"/>
              </a:rPr>
              <a:t>a</a:t>
            </a:r>
            <a:r>
              <a:rPr sz="4150" spc="170" dirty="0">
                <a:solidFill>
                  <a:srgbClr val="FFFFFF"/>
                </a:solidFill>
                <a:latin typeface="Calibri"/>
                <a:cs typeface="Calibri"/>
              </a:rPr>
              <a:t> </a:t>
            </a:r>
            <a:r>
              <a:rPr sz="4150" spc="430" dirty="0">
                <a:solidFill>
                  <a:srgbClr val="FFFFFF"/>
                </a:solidFill>
                <a:latin typeface="Calibri"/>
                <a:cs typeface="Calibri"/>
              </a:rPr>
              <a:t>copy</a:t>
            </a:r>
            <a:r>
              <a:rPr sz="4150" spc="170" dirty="0">
                <a:solidFill>
                  <a:srgbClr val="FFFFFF"/>
                </a:solidFill>
                <a:latin typeface="Calibri"/>
                <a:cs typeface="Calibri"/>
              </a:rPr>
              <a:t> </a:t>
            </a:r>
            <a:r>
              <a:rPr sz="4150" spc="160" dirty="0">
                <a:solidFill>
                  <a:srgbClr val="FFFFFF"/>
                </a:solidFill>
                <a:latin typeface="Calibri"/>
                <a:cs typeface="Calibri"/>
              </a:rPr>
              <a:t>of </a:t>
            </a:r>
            <a:r>
              <a:rPr sz="4150" spc="254" dirty="0">
                <a:solidFill>
                  <a:srgbClr val="FFFFFF"/>
                </a:solidFill>
                <a:latin typeface="Calibri"/>
                <a:cs typeface="Calibri"/>
              </a:rPr>
              <a:t>a</a:t>
            </a:r>
            <a:r>
              <a:rPr sz="4150" spc="165" dirty="0">
                <a:solidFill>
                  <a:srgbClr val="FFFFFF"/>
                </a:solidFill>
                <a:latin typeface="Calibri"/>
                <a:cs typeface="Calibri"/>
              </a:rPr>
              <a:t> </a:t>
            </a:r>
            <a:r>
              <a:rPr sz="4150" spc="245" dirty="0">
                <a:solidFill>
                  <a:srgbClr val="FFFFFF"/>
                </a:solidFill>
                <a:latin typeface="Calibri"/>
                <a:cs typeface="Calibri"/>
              </a:rPr>
              <a:t>repository</a:t>
            </a:r>
            <a:r>
              <a:rPr sz="4150" spc="170" dirty="0">
                <a:solidFill>
                  <a:srgbClr val="FFFFFF"/>
                </a:solidFill>
                <a:latin typeface="Calibri"/>
                <a:cs typeface="Calibri"/>
              </a:rPr>
              <a:t> </a:t>
            </a:r>
            <a:r>
              <a:rPr sz="4150" spc="200" dirty="0">
                <a:solidFill>
                  <a:srgbClr val="FFFFFF"/>
                </a:solidFill>
                <a:latin typeface="Calibri"/>
                <a:cs typeface="Calibri"/>
              </a:rPr>
              <a:t>from</a:t>
            </a:r>
            <a:r>
              <a:rPr sz="4150" spc="170" dirty="0">
                <a:solidFill>
                  <a:srgbClr val="FFFFFF"/>
                </a:solidFill>
                <a:latin typeface="Calibri"/>
                <a:cs typeface="Calibri"/>
              </a:rPr>
              <a:t> </a:t>
            </a:r>
            <a:r>
              <a:rPr sz="4150" spc="229" dirty="0">
                <a:solidFill>
                  <a:srgbClr val="FFFFFF"/>
                </a:solidFill>
                <a:latin typeface="Calibri"/>
                <a:cs typeface="Calibri"/>
              </a:rPr>
              <a:t>the</a:t>
            </a:r>
            <a:r>
              <a:rPr sz="4150" spc="170" dirty="0">
                <a:solidFill>
                  <a:srgbClr val="FFFFFF"/>
                </a:solidFill>
                <a:latin typeface="Calibri"/>
                <a:cs typeface="Calibri"/>
              </a:rPr>
              <a:t> </a:t>
            </a:r>
            <a:r>
              <a:rPr sz="4150" spc="245" dirty="0">
                <a:solidFill>
                  <a:srgbClr val="FFFFFF"/>
                </a:solidFill>
                <a:latin typeface="Calibri"/>
                <a:cs typeface="Calibri"/>
              </a:rPr>
              <a:t>remote</a:t>
            </a:r>
            <a:r>
              <a:rPr sz="4150" spc="170" dirty="0">
                <a:solidFill>
                  <a:srgbClr val="FFFFFF"/>
                </a:solidFill>
                <a:latin typeface="Calibri"/>
                <a:cs typeface="Calibri"/>
              </a:rPr>
              <a:t> </a:t>
            </a:r>
            <a:r>
              <a:rPr sz="4150" spc="229" dirty="0">
                <a:solidFill>
                  <a:srgbClr val="FFFFFF"/>
                </a:solidFill>
                <a:latin typeface="Calibri"/>
                <a:cs typeface="Calibri"/>
              </a:rPr>
              <a:t>server</a:t>
            </a:r>
            <a:r>
              <a:rPr sz="4150" spc="170" dirty="0">
                <a:solidFill>
                  <a:srgbClr val="FFFFFF"/>
                </a:solidFill>
                <a:latin typeface="Calibri"/>
                <a:cs typeface="Calibri"/>
              </a:rPr>
              <a:t> </a:t>
            </a:r>
            <a:r>
              <a:rPr sz="4150" spc="210" dirty="0">
                <a:solidFill>
                  <a:srgbClr val="FFFFFF"/>
                </a:solidFill>
                <a:latin typeface="Calibri"/>
                <a:cs typeface="Calibri"/>
              </a:rPr>
              <a:t>to </a:t>
            </a:r>
            <a:r>
              <a:rPr sz="4150" spc="229" dirty="0">
                <a:solidFill>
                  <a:srgbClr val="FFFFFF"/>
                </a:solidFill>
                <a:latin typeface="Calibri"/>
                <a:cs typeface="Calibri"/>
              </a:rPr>
              <a:t>your</a:t>
            </a:r>
            <a:r>
              <a:rPr sz="4150" spc="175" dirty="0">
                <a:solidFill>
                  <a:srgbClr val="FFFFFF"/>
                </a:solidFill>
                <a:latin typeface="Calibri"/>
                <a:cs typeface="Calibri"/>
              </a:rPr>
              <a:t> </a:t>
            </a:r>
            <a:r>
              <a:rPr sz="4150" spc="210" dirty="0">
                <a:solidFill>
                  <a:srgbClr val="FFFFFF"/>
                </a:solidFill>
                <a:latin typeface="Calibri"/>
                <a:cs typeface="Calibri"/>
              </a:rPr>
              <a:t>local</a:t>
            </a:r>
            <a:r>
              <a:rPr sz="4150" spc="175" dirty="0">
                <a:solidFill>
                  <a:srgbClr val="FFFFFF"/>
                </a:solidFill>
                <a:latin typeface="Calibri"/>
                <a:cs typeface="Calibri"/>
              </a:rPr>
              <a:t> </a:t>
            </a:r>
            <a:r>
              <a:rPr sz="4150" spc="300" dirty="0">
                <a:solidFill>
                  <a:srgbClr val="FFFFFF"/>
                </a:solidFill>
                <a:latin typeface="Calibri"/>
                <a:cs typeface="Calibri"/>
              </a:rPr>
              <a:t>computer</a:t>
            </a:r>
            <a:r>
              <a:rPr sz="4150" spc="175" dirty="0">
                <a:solidFill>
                  <a:srgbClr val="FFFFFF"/>
                </a:solidFill>
                <a:latin typeface="Calibri"/>
                <a:cs typeface="Calibri"/>
              </a:rPr>
              <a:t> </a:t>
            </a:r>
            <a:r>
              <a:rPr sz="4150" spc="140" dirty="0">
                <a:solidFill>
                  <a:srgbClr val="FFFFFF"/>
                </a:solidFill>
                <a:latin typeface="Calibri"/>
                <a:cs typeface="Calibri"/>
              </a:rPr>
              <a:t>for</a:t>
            </a:r>
            <a:r>
              <a:rPr sz="4150" spc="175" dirty="0">
                <a:solidFill>
                  <a:srgbClr val="FFFFFF"/>
                </a:solidFill>
                <a:latin typeface="Calibri"/>
                <a:cs typeface="Calibri"/>
              </a:rPr>
              <a:t> </a:t>
            </a:r>
            <a:r>
              <a:rPr sz="4150" spc="145" dirty="0">
                <a:solidFill>
                  <a:srgbClr val="FFFFFF"/>
                </a:solidFill>
                <a:latin typeface="Calibri"/>
                <a:cs typeface="Calibri"/>
              </a:rPr>
              <a:t>editing.</a:t>
            </a:r>
            <a:endParaRPr sz="4150">
              <a:latin typeface="Calibri"/>
              <a:cs typeface="Calibri"/>
            </a:endParaRPr>
          </a:p>
          <a:p>
            <a:pPr marL="12700">
              <a:lnSpc>
                <a:spcPct val="100000"/>
              </a:lnSpc>
              <a:spcBef>
                <a:spcPts val="994"/>
              </a:spcBef>
            </a:pPr>
            <a:r>
              <a:rPr sz="4150" spc="210" dirty="0">
                <a:solidFill>
                  <a:srgbClr val="FFFFFF"/>
                </a:solidFill>
                <a:latin typeface="Calibri"/>
                <a:cs typeface="Calibri"/>
              </a:rPr>
              <a:t>syntax:</a:t>
            </a:r>
            <a:r>
              <a:rPr sz="4150" spc="175" dirty="0">
                <a:solidFill>
                  <a:srgbClr val="FFFFFF"/>
                </a:solidFill>
                <a:latin typeface="Calibri"/>
                <a:cs typeface="Calibri"/>
              </a:rPr>
              <a:t> </a:t>
            </a:r>
            <a:r>
              <a:rPr sz="4150" spc="190" dirty="0">
                <a:solidFill>
                  <a:srgbClr val="FFFFFF"/>
                </a:solidFill>
                <a:latin typeface="Calibri"/>
                <a:cs typeface="Calibri"/>
              </a:rPr>
              <a:t>git</a:t>
            </a:r>
            <a:r>
              <a:rPr sz="4150" spc="175" dirty="0">
                <a:solidFill>
                  <a:srgbClr val="FFFFFF"/>
                </a:solidFill>
                <a:latin typeface="Calibri"/>
                <a:cs typeface="Calibri"/>
              </a:rPr>
              <a:t> </a:t>
            </a:r>
            <a:r>
              <a:rPr sz="4150" spc="260" dirty="0">
                <a:solidFill>
                  <a:srgbClr val="FFFFFF"/>
                </a:solidFill>
                <a:latin typeface="Calibri"/>
                <a:cs typeface="Calibri"/>
              </a:rPr>
              <a:t>clone</a:t>
            </a:r>
            <a:r>
              <a:rPr sz="4150" spc="175" dirty="0">
                <a:solidFill>
                  <a:srgbClr val="FFFFFF"/>
                </a:solidFill>
                <a:latin typeface="Calibri"/>
                <a:cs typeface="Calibri"/>
              </a:rPr>
              <a:t> </a:t>
            </a:r>
            <a:r>
              <a:rPr sz="4150" spc="50" dirty="0">
                <a:solidFill>
                  <a:srgbClr val="FFFFFF"/>
                </a:solidFill>
                <a:latin typeface="Calibri"/>
                <a:cs typeface="Calibri"/>
              </a:rPr>
              <a:t>&lt;link&gt;</a:t>
            </a:r>
            <a:endParaRPr sz="4150">
              <a:latin typeface="Calibri"/>
              <a:cs typeface="Calibri"/>
            </a:endParaRPr>
          </a:p>
        </p:txBody>
      </p:sp>
      <p:sp>
        <p:nvSpPr>
          <p:cNvPr id="9" name="object 9"/>
          <p:cNvSpPr txBox="1">
            <a:spLocks noGrp="1"/>
          </p:cNvSpPr>
          <p:nvPr>
            <p:ph type="title"/>
          </p:nvPr>
        </p:nvSpPr>
        <p:spPr>
          <a:xfrm>
            <a:off x="2865491" y="555986"/>
            <a:ext cx="8094345" cy="812165"/>
          </a:xfrm>
          <a:prstGeom prst="rect">
            <a:avLst/>
          </a:prstGeom>
        </p:spPr>
        <p:txBody>
          <a:bodyPr vert="horz" wrap="square" lIns="0" tIns="13970" rIns="0" bIns="0" rtlCol="0">
            <a:spAutoFit/>
          </a:bodyPr>
          <a:lstStyle/>
          <a:p>
            <a:pPr marL="12700">
              <a:lnSpc>
                <a:spcPct val="100000"/>
              </a:lnSpc>
              <a:spcBef>
                <a:spcPts val="110"/>
              </a:spcBef>
            </a:pPr>
            <a:r>
              <a:rPr sz="5150" b="1" spc="50" dirty="0">
                <a:solidFill>
                  <a:srgbClr val="048AFF"/>
                </a:solidFill>
                <a:latin typeface="Arial"/>
                <a:cs typeface="Arial"/>
              </a:rPr>
              <a:t>Basic</a:t>
            </a:r>
            <a:r>
              <a:rPr sz="5150" b="1" spc="130" dirty="0">
                <a:solidFill>
                  <a:srgbClr val="048AFF"/>
                </a:solidFill>
                <a:latin typeface="Arial"/>
                <a:cs typeface="Arial"/>
              </a:rPr>
              <a:t> </a:t>
            </a:r>
            <a:r>
              <a:rPr sz="5150" b="1" spc="120" dirty="0">
                <a:solidFill>
                  <a:srgbClr val="048AFF"/>
                </a:solidFill>
                <a:latin typeface="Arial"/>
                <a:cs typeface="Arial"/>
              </a:rPr>
              <a:t>Commands:</a:t>
            </a:r>
            <a:r>
              <a:rPr sz="5150" b="1" spc="125" dirty="0">
                <a:solidFill>
                  <a:srgbClr val="048AFF"/>
                </a:solidFill>
                <a:latin typeface="Arial"/>
                <a:cs typeface="Arial"/>
              </a:rPr>
              <a:t> </a:t>
            </a:r>
            <a:r>
              <a:rPr sz="5150" b="1" spc="190" dirty="0">
                <a:solidFill>
                  <a:srgbClr val="048AFF"/>
                </a:solidFill>
                <a:latin typeface="Arial"/>
                <a:cs typeface="Arial"/>
              </a:rPr>
              <a:t>Clone</a:t>
            </a:r>
            <a:endParaRPr sz="515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0" y="7696586"/>
            <a:ext cx="3258978" cy="2590413"/>
          </a:xfrm>
          <a:prstGeom prst="rect">
            <a:avLst/>
          </a:prstGeom>
        </p:spPr>
      </p:pic>
      <p:grpSp>
        <p:nvGrpSpPr>
          <p:cNvPr id="4" name="object 4"/>
          <p:cNvGrpSpPr/>
          <p:nvPr/>
        </p:nvGrpSpPr>
        <p:grpSpPr>
          <a:xfrm>
            <a:off x="782735" y="1614005"/>
            <a:ext cx="17505680" cy="8673465"/>
            <a:chOff x="782735" y="1614005"/>
            <a:chExt cx="17505680" cy="8673465"/>
          </a:xfrm>
        </p:grpSpPr>
        <p:pic>
          <p:nvPicPr>
            <p:cNvPr id="5" name="object 5"/>
            <p:cNvPicPr/>
            <p:nvPr/>
          </p:nvPicPr>
          <p:blipFill>
            <a:blip r:embed="rId4" cstate="print"/>
            <a:stretch>
              <a:fillRect/>
            </a:stretch>
          </p:blipFill>
          <p:spPr>
            <a:xfrm>
              <a:off x="782735" y="1614005"/>
              <a:ext cx="16716374" cy="2228849"/>
            </a:xfrm>
            <a:prstGeom prst="rect">
              <a:avLst/>
            </a:prstGeom>
          </p:spPr>
        </p:pic>
        <p:pic>
          <p:nvPicPr>
            <p:cNvPr id="6" name="object 6"/>
            <p:cNvPicPr/>
            <p:nvPr/>
          </p:nvPicPr>
          <p:blipFill>
            <a:blip r:embed="rId5" cstate="print"/>
            <a:stretch>
              <a:fillRect/>
            </a:stretch>
          </p:blipFill>
          <p:spPr>
            <a:xfrm>
              <a:off x="12006412" y="3840792"/>
              <a:ext cx="6281586" cy="6446206"/>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9"/>
          </a:xfrm>
          <a:prstGeom prst="rect">
            <a:avLst/>
          </a:prstGeom>
        </p:spPr>
      </p:pic>
      <p:pic>
        <p:nvPicPr>
          <p:cNvPr id="3" name="object 3"/>
          <p:cNvPicPr/>
          <p:nvPr/>
        </p:nvPicPr>
        <p:blipFill>
          <a:blip r:embed="rId3" cstate="print"/>
          <a:stretch>
            <a:fillRect/>
          </a:stretch>
        </p:blipFill>
        <p:spPr>
          <a:xfrm>
            <a:off x="7584475" y="8616201"/>
            <a:ext cx="4010024" cy="1670797"/>
          </a:xfrm>
          <a:prstGeom prst="rect">
            <a:avLst/>
          </a:prstGeom>
        </p:spPr>
      </p:pic>
      <p:pic>
        <p:nvPicPr>
          <p:cNvPr id="4" name="object 4"/>
          <p:cNvPicPr/>
          <p:nvPr/>
        </p:nvPicPr>
        <p:blipFill>
          <a:blip r:embed="rId4" cstate="print"/>
          <a:stretch>
            <a:fillRect/>
          </a:stretch>
        </p:blipFill>
        <p:spPr>
          <a:xfrm>
            <a:off x="0" y="7696586"/>
            <a:ext cx="3258978" cy="2590413"/>
          </a:xfrm>
          <a:prstGeom prst="rect">
            <a:avLst/>
          </a:prstGeom>
        </p:spPr>
      </p:pic>
      <p:pic>
        <p:nvPicPr>
          <p:cNvPr id="5" name="object 5"/>
          <p:cNvPicPr/>
          <p:nvPr/>
        </p:nvPicPr>
        <p:blipFill>
          <a:blip r:embed="rId5" cstate="print"/>
          <a:stretch>
            <a:fillRect/>
          </a:stretch>
        </p:blipFill>
        <p:spPr>
          <a:xfrm>
            <a:off x="14792965" y="0"/>
            <a:ext cx="3495034" cy="3094955"/>
          </a:xfrm>
          <a:prstGeom prst="rect">
            <a:avLst/>
          </a:prstGeom>
        </p:spPr>
      </p:pic>
      <p:pic>
        <p:nvPicPr>
          <p:cNvPr id="6" name="object 6"/>
          <p:cNvPicPr/>
          <p:nvPr/>
        </p:nvPicPr>
        <p:blipFill>
          <a:blip r:embed="rId6" cstate="print"/>
          <a:stretch>
            <a:fillRect/>
          </a:stretch>
        </p:blipFill>
        <p:spPr>
          <a:xfrm>
            <a:off x="2690585" y="2139304"/>
            <a:ext cx="176449" cy="176449"/>
          </a:xfrm>
          <a:prstGeom prst="rect">
            <a:avLst/>
          </a:prstGeom>
        </p:spPr>
      </p:pic>
      <p:pic>
        <p:nvPicPr>
          <p:cNvPr id="7" name="object 7"/>
          <p:cNvPicPr/>
          <p:nvPr/>
        </p:nvPicPr>
        <p:blipFill>
          <a:blip r:embed="rId6" cstate="print"/>
          <a:stretch>
            <a:fillRect/>
          </a:stretch>
        </p:blipFill>
        <p:spPr>
          <a:xfrm>
            <a:off x="2690585" y="7450435"/>
            <a:ext cx="176449" cy="176448"/>
          </a:xfrm>
          <a:prstGeom prst="rect">
            <a:avLst/>
          </a:prstGeom>
        </p:spPr>
      </p:pic>
      <p:sp>
        <p:nvSpPr>
          <p:cNvPr id="8" name="object 8"/>
          <p:cNvSpPr txBox="1"/>
          <p:nvPr/>
        </p:nvSpPr>
        <p:spPr>
          <a:xfrm>
            <a:off x="3134724" y="1720558"/>
            <a:ext cx="10441305" cy="6095365"/>
          </a:xfrm>
          <a:prstGeom prst="rect">
            <a:avLst/>
          </a:prstGeom>
        </p:spPr>
        <p:txBody>
          <a:bodyPr vert="horz" wrap="square" lIns="0" tIns="12065" rIns="0" bIns="0" rtlCol="0">
            <a:spAutoFit/>
          </a:bodyPr>
          <a:lstStyle/>
          <a:p>
            <a:pPr marL="12700" marR="5080">
              <a:lnSpc>
                <a:spcPct val="120000"/>
              </a:lnSpc>
              <a:spcBef>
                <a:spcPts val="95"/>
              </a:spcBef>
            </a:pPr>
            <a:r>
              <a:rPr sz="4150" spc="90" dirty="0">
                <a:solidFill>
                  <a:srgbClr val="FFFFFF"/>
                </a:solidFill>
                <a:latin typeface="Calibri"/>
                <a:cs typeface="Calibri"/>
              </a:rPr>
              <a:t>“git</a:t>
            </a:r>
            <a:r>
              <a:rPr sz="4150" spc="165" dirty="0">
                <a:solidFill>
                  <a:srgbClr val="FFFFFF"/>
                </a:solidFill>
                <a:latin typeface="Calibri"/>
                <a:cs typeface="Calibri"/>
              </a:rPr>
              <a:t> </a:t>
            </a:r>
            <a:r>
              <a:rPr sz="4150" spc="215" dirty="0">
                <a:solidFill>
                  <a:srgbClr val="FFFFFF"/>
                </a:solidFill>
                <a:latin typeface="Calibri"/>
                <a:cs typeface="Calibri"/>
              </a:rPr>
              <a:t>status”</a:t>
            </a:r>
            <a:r>
              <a:rPr sz="4150" spc="170" dirty="0">
                <a:solidFill>
                  <a:srgbClr val="FFFFFF"/>
                </a:solidFill>
                <a:latin typeface="Calibri"/>
                <a:cs typeface="Calibri"/>
              </a:rPr>
              <a:t> </a:t>
            </a:r>
            <a:r>
              <a:rPr sz="4150" spc="235" dirty="0">
                <a:solidFill>
                  <a:srgbClr val="FFFFFF"/>
                </a:solidFill>
                <a:latin typeface="Calibri"/>
                <a:cs typeface="Calibri"/>
              </a:rPr>
              <a:t>is</a:t>
            </a:r>
            <a:r>
              <a:rPr sz="4150" spc="170" dirty="0">
                <a:solidFill>
                  <a:srgbClr val="FFFFFF"/>
                </a:solidFill>
                <a:latin typeface="Calibri"/>
                <a:cs typeface="Calibri"/>
              </a:rPr>
              <a:t> </a:t>
            </a:r>
            <a:r>
              <a:rPr sz="4150" spc="254" dirty="0">
                <a:solidFill>
                  <a:srgbClr val="FFFFFF"/>
                </a:solidFill>
                <a:latin typeface="Calibri"/>
                <a:cs typeface="Calibri"/>
              </a:rPr>
              <a:t>a</a:t>
            </a:r>
            <a:r>
              <a:rPr sz="4150" spc="170" dirty="0">
                <a:solidFill>
                  <a:srgbClr val="FFFFFF"/>
                </a:solidFill>
                <a:latin typeface="Calibri"/>
                <a:cs typeface="Calibri"/>
              </a:rPr>
              <a:t> </a:t>
            </a:r>
            <a:r>
              <a:rPr sz="4150" spc="254" dirty="0">
                <a:solidFill>
                  <a:srgbClr val="FFFFFF"/>
                </a:solidFill>
                <a:latin typeface="Calibri"/>
                <a:cs typeface="Calibri"/>
              </a:rPr>
              <a:t>Git</a:t>
            </a:r>
            <a:r>
              <a:rPr sz="4150" spc="170" dirty="0">
                <a:solidFill>
                  <a:srgbClr val="FFFFFF"/>
                </a:solidFill>
                <a:latin typeface="Calibri"/>
                <a:cs typeface="Calibri"/>
              </a:rPr>
              <a:t> </a:t>
            </a:r>
            <a:r>
              <a:rPr sz="4150" spc="360" dirty="0">
                <a:solidFill>
                  <a:srgbClr val="FFFFFF"/>
                </a:solidFill>
                <a:latin typeface="Calibri"/>
                <a:cs typeface="Calibri"/>
              </a:rPr>
              <a:t>command</a:t>
            </a:r>
            <a:r>
              <a:rPr sz="4150" spc="170" dirty="0">
                <a:solidFill>
                  <a:srgbClr val="FFFFFF"/>
                </a:solidFill>
                <a:latin typeface="Calibri"/>
                <a:cs typeface="Calibri"/>
              </a:rPr>
              <a:t> </a:t>
            </a:r>
            <a:r>
              <a:rPr sz="4150" spc="220" dirty="0">
                <a:solidFill>
                  <a:srgbClr val="FFFFFF"/>
                </a:solidFill>
                <a:latin typeface="Calibri"/>
                <a:cs typeface="Calibri"/>
              </a:rPr>
              <a:t>that</a:t>
            </a:r>
            <a:r>
              <a:rPr sz="4150" spc="170" dirty="0">
                <a:solidFill>
                  <a:srgbClr val="FFFFFF"/>
                </a:solidFill>
                <a:latin typeface="Calibri"/>
                <a:cs typeface="Calibri"/>
              </a:rPr>
              <a:t> </a:t>
            </a:r>
            <a:r>
              <a:rPr sz="4150" spc="290" dirty="0">
                <a:solidFill>
                  <a:srgbClr val="FFFFFF"/>
                </a:solidFill>
                <a:latin typeface="Calibri"/>
                <a:cs typeface="Calibri"/>
              </a:rPr>
              <a:t>displays </a:t>
            </a:r>
            <a:r>
              <a:rPr sz="4150" spc="229" dirty="0">
                <a:solidFill>
                  <a:srgbClr val="FFFFFF"/>
                </a:solidFill>
                <a:latin typeface="Calibri"/>
                <a:cs typeface="Calibri"/>
              </a:rPr>
              <a:t>the</a:t>
            </a:r>
            <a:r>
              <a:rPr sz="4150" spc="170" dirty="0">
                <a:solidFill>
                  <a:srgbClr val="FFFFFF"/>
                </a:solidFill>
                <a:latin typeface="Calibri"/>
                <a:cs typeface="Calibri"/>
              </a:rPr>
              <a:t> </a:t>
            </a:r>
            <a:r>
              <a:rPr sz="4150" spc="225" dirty="0">
                <a:solidFill>
                  <a:srgbClr val="FFFFFF"/>
                </a:solidFill>
                <a:latin typeface="Calibri"/>
                <a:cs typeface="Calibri"/>
              </a:rPr>
              <a:t>current</a:t>
            </a:r>
            <a:r>
              <a:rPr sz="4150" spc="170" dirty="0">
                <a:solidFill>
                  <a:srgbClr val="FFFFFF"/>
                </a:solidFill>
                <a:latin typeface="Calibri"/>
                <a:cs typeface="Calibri"/>
              </a:rPr>
              <a:t> </a:t>
            </a:r>
            <a:r>
              <a:rPr sz="4150" spc="280" dirty="0">
                <a:solidFill>
                  <a:srgbClr val="FFFFFF"/>
                </a:solidFill>
                <a:latin typeface="Calibri"/>
                <a:cs typeface="Calibri"/>
              </a:rPr>
              <a:t>state</a:t>
            </a:r>
            <a:r>
              <a:rPr sz="4150" spc="170" dirty="0">
                <a:solidFill>
                  <a:srgbClr val="FFFFFF"/>
                </a:solidFill>
                <a:latin typeface="Calibri"/>
                <a:cs typeface="Calibri"/>
              </a:rPr>
              <a:t> </a:t>
            </a:r>
            <a:r>
              <a:rPr sz="4150" spc="185" dirty="0">
                <a:solidFill>
                  <a:srgbClr val="FFFFFF"/>
                </a:solidFill>
                <a:latin typeface="Calibri"/>
                <a:cs typeface="Calibri"/>
              </a:rPr>
              <a:t>of</a:t>
            </a:r>
            <a:r>
              <a:rPr sz="4150" spc="170" dirty="0">
                <a:solidFill>
                  <a:srgbClr val="FFFFFF"/>
                </a:solidFill>
                <a:latin typeface="Calibri"/>
                <a:cs typeface="Calibri"/>
              </a:rPr>
              <a:t> </a:t>
            </a:r>
            <a:r>
              <a:rPr sz="4150" spc="229" dirty="0">
                <a:solidFill>
                  <a:srgbClr val="FFFFFF"/>
                </a:solidFill>
                <a:latin typeface="Calibri"/>
                <a:cs typeface="Calibri"/>
              </a:rPr>
              <a:t>your</a:t>
            </a:r>
            <a:r>
              <a:rPr sz="4150" spc="170" dirty="0">
                <a:solidFill>
                  <a:srgbClr val="FFFFFF"/>
                </a:solidFill>
                <a:latin typeface="Calibri"/>
                <a:cs typeface="Calibri"/>
              </a:rPr>
              <a:t> </a:t>
            </a:r>
            <a:r>
              <a:rPr sz="4150" spc="210" dirty="0">
                <a:solidFill>
                  <a:srgbClr val="FFFFFF"/>
                </a:solidFill>
                <a:latin typeface="Calibri"/>
                <a:cs typeface="Calibri"/>
              </a:rPr>
              <a:t>local</a:t>
            </a:r>
            <a:r>
              <a:rPr sz="4150" spc="170" dirty="0">
                <a:solidFill>
                  <a:srgbClr val="FFFFFF"/>
                </a:solidFill>
                <a:latin typeface="Calibri"/>
                <a:cs typeface="Calibri"/>
              </a:rPr>
              <a:t> </a:t>
            </a:r>
            <a:r>
              <a:rPr sz="4150" spc="229" dirty="0">
                <a:solidFill>
                  <a:srgbClr val="FFFFFF"/>
                </a:solidFill>
                <a:latin typeface="Calibri"/>
                <a:cs typeface="Calibri"/>
              </a:rPr>
              <a:t>Git </a:t>
            </a:r>
            <a:r>
              <a:rPr sz="4150" spc="190" dirty="0">
                <a:solidFill>
                  <a:srgbClr val="FFFFFF"/>
                </a:solidFill>
                <a:latin typeface="Calibri"/>
                <a:cs typeface="Calibri"/>
              </a:rPr>
              <a:t>repository,</a:t>
            </a:r>
            <a:r>
              <a:rPr sz="4150" spc="175" dirty="0">
                <a:solidFill>
                  <a:srgbClr val="FFFFFF"/>
                </a:solidFill>
                <a:latin typeface="Calibri"/>
                <a:cs typeface="Calibri"/>
              </a:rPr>
              <a:t> </a:t>
            </a:r>
            <a:r>
              <a:rPr sz="4150" spc="225" dirty="0">
                <a:solidFill>
                  <a:srgbClr val="FFFFFF"/>
                </a:solidFill>
                <a:latin typeface="Calibri"/>
                <a:cs typeface="Calibri"/>
              </a:rPr>
              <a:t>showing</a:t>
            </a:r>
            <a:r>
              <a:rPr sz="4150" spc="180" dirty="0">
                <a:solidFill>
                  <a:srgbClr val="FFFFFF"/>
                </a:solidFill>
                <a:latin typeface="Calibri"/>
                <a:cs typeface="Calibri"/>
              </a:rPr>
              <a:t> </a:t>
            </a:r>
            <a:r>
              <a:rPr sz="4150" spc="229" dirty="0">
                <a:solidFill>
                  <a:srgbClr val="FFFFFF"/>
                </a:solidFill>
                <a:latin typeface="Calibri"/>
                <a:cs typeface="Calibri"/>
              </a:rPr>
              <a:t>which</a:t>
            </a:r>
            <a:r>
              <a:rPr sz="4150" spc="180" dirty="0">
                <a:solidFill>
                  <a:srgbClr val="FFFFFF"/>
                </a:solidFill>
                <a:latin typeface="Calibri"/>
                <a:cs typeface="Calibri"/>
              </a:rPr>
              <a:t> </a:t>
            </a:r>
            <a:r>
              <a:rPr sz="4150" spc="165" dirty="0">
                <a:solidFill>
                  <a:srgbClr val="FFFFFF"/>
                </a:solidFill>
                <a:latin typeface="Calibri"/>
                <a:cs typeface="Calibri"/>
              </a:rPr>
              <a:t>files</a:t>
            </a:r>
            <a:r>
              <a:rPr sz="4150" spc="180" dirty="0">
                <a:solidFill>
                  <a:srgbClr val="FFFFFF"/>
                </a:solidFill>
                <a:latin typeface="Calibri"/>
                <a:cs typeface="Calibri"/>
              </a:rPr>
              <a:t> </a:t>
            </a:r>
            <a:r>
              <a:rPr sz="4150" spc="250" dirty="0">
                <a:solidFill>
                  <a:srgbClr val="FFFFFF"/>
                </a:solidFill>
                <a:latin typeface="Calibri"/>
                <a:cs typeface="Calibri"/>
              </a:rPr>
              <a:t>have</a:t>
            </a:r>
            <a:r>
              <a:rPr sz="4150" spc="175" dirty="0">
                <a:solidFill>
                  <a:srgbClr val="FFFFFF"/>
                </a:solidFill>
                <a:latin typeface="Calibri"/>
                <a:cs typeface="Calibri"/>
              </a:rPr>
              <a:t> </a:t>
            </a:r>
            <a:r>
              <a:rPr sz="4150" spc="275" dirty="0">
                <a:solidFill>
                  <a:srgbClr val="FFFFFF"/>
                </a:solidFill>
                <a:latin typeface="Calibri"/>
                <a:cs typeface="Calibri"/>
              </a:rPr>
              <a:t>been </a:t>
            </a:r>
            <a:r>
              <a:rPr sz="4150" spc="185" dirty="0">
                <a:solidFill>
                  <a:srgbClr val="FFFFFF"/>
                </a:solidFill>
                <a:latin typeface="Calibri"/>
                <a:cs typeface="Calibri"/>
              </a:rPr>
              <a:t>modified,</a:t>
            </a:r>
            <a:r>
              <a:rPr sz="4150" spc="175" dirty="0">
                <a:solidFill>
                  <a:srgbClr val="FFFFFF"/>
                </a:solidFill>
                <a:latin typeface="Calibri"/>
                <a:cs typeface="Calibri"/>
              </a:rPr>
              <a:t> </a:t>
            </a:r>
            <a:r>
              <a:rPr sz="4150" spc="250" dirty="0">
                <a:solidFill>
                  <a:srgbClr val="FFFFFF"/>
                </a:solidFill>
                <a:latin typeface="Calibri"/>
                <a:cs typeface="Calibri"/>
              </a:rPr>
              <a:t>added,</a:t>
            </a:r>
            <a:r>
              <a:rPr sz="4150" spc="175" dirty="0">
                <a:solidFill>
                  <a:srgbClr val="FFFFFF"/>
                </a:solidFill>
                <a:latin typeface="Calibri"/>
                <a:cs typeface="Calibri"/>
              </a:rPr>
              <a:t> </a:t>
            </a:r>
            <a:r>
              <a:rPr sz="4150" spc="155" dirty="0">
                <a:solidFill>
                  <a:srgbClr val="FFFFFF"/>
                </a:solidFill>
                <a:latin typeface="Calibri"/>
                <a:cs typeface="Calibri"/>
              </a:rPr>
              <a:t>or</a:t>
            </a:r>
            <a:r>
              <a:rPr sz="4150" spc="175" dirty="0">
                <a:solidFill>
                  <a:srgbClr val="FFFFFF"/>
                </a:solidFill>
                <a:latin typeface="Calibri"/>
                <a:cs typeface="Calibri"/>
              </a:rPr>
              <a:t> </a:t>
            </a:r>
            <a:r>
              <a:rPr sz="4150" spc="195" dirty="0">
                <a:solidFill>
                  <a:srgbClr val="FFFFFF"/>
                </a:solidFill>
                <a:latin typeface="Calibri"/>
                <a:cs typeface="Calibri"/>
              </a:rPr>
              <a:t>deleted,</a:t>
            </a:r>
            <a:r>
              <a:rPr sz="4150" spc="175" dirty="0">
                <a:solidFill>
                  <a:srgbClr val="FFFFFF"/>
                </a:solidFill>
                <a:latin typeface="Calibri"/>
                <a:cs typeface="Calibri"/>
              </a:rPr>
              <a:t> </a:t>
            </a:r>
            <a:r>
              <a:rPr sz="4150" spc="290" dirty="0">
                <a:solidFill>
                  <a:srgbClr val="FFFFFF"/>
                </a:solidFill>
                <a:latin typeface="Calibri"/>
                <a:cs typeface="Calibri"/>
              </a:rPr>
              <a:t>and</a:t>
            </a:r>
            <a:r>
              <a:rPr sz="4150" spc="175" dirty="0">
                <a:solidFill>
                  <a:srgbClr val="FFFFFF"/>
                </a:solidFill>
                <a:latin typeface="Calibri"/>
                <a:cs typeface="Calibri"/>
              </a:rPr>
              <a:t> </a:t>
            </a:r>
            <a:r>
              <a:rPr sz="4150" spc="135" dirty="0">
                <a:solidFill>
                  <a:srgbClr val="FFFFFF"/>
                </a:solidFill>
                <a:latin typeface="Calibri"/>
                <a:cs typeface="Calibri"/>
              </a:rPr>
              <a:t>their </a:t>
            </a:r>
            <a:r>
              <a:rPr sz="4150" spc="290" dirty="0">
                <a:solidFill>
                  <a:srgbClr val="FFFFFF"/>
                </a:solidFill>
                <a:latin typeface="Calibri"/>
                <a:cs typeface="Calibri"/>
              </a:rPr>
              <a:t>status</a:t>
            </a:r>
            <a:r>
              <a:rPr sz="4150" spc="170" dirty="0">
                <a:solidFill>
                  <a:srgbClr val="FFFFFF"/>
                </a:solidFill>
                <a:latin typeface="Calibri"/>
                <a:cs typeface="Calibri"/>
              </a:rPr>
              <a:t> </a:t>
            </a:r>
            <a:r>
              <a:rPr sz="4150" spc="110" dirty="0">
                <a:solidFill>
                  <a:srgbClr val="FFFFFF"/>
                </a:solidFill>
                <a:latin typeface="Calibri"/>
                <a:cs typeface="Calibri"/>
              </a:rPr>
              <a:t>in</a:t>
            </a:r>
            <a:r>
              <a:rPr sz="4150" spc="175" dirty="0">
                <a:solidFill>
                  <a:srgbClr val="FFFFFF"/>
                </a:solidFill>
                <a:latin typeface="Calibri"/>
                <a:cs typeface="Calibri"/>
              </a:rPr>
              <a:t> </a:t>
            </a:r>
            <a:r>
              <a:rPr sz="4150" spc="155" dirty="0">
                <a:solidFill>
                  <a:srgbClr val="FFFFFF"/>
                </a:solidFill>
                <a:latin typeface="Calibri"/>
                <a:cs typeface="Calibri"/>
              </a:rPr>
              <a:t>relation</a:t>
            </a:r>
            <a:r>
              <a:rPr sz="4150" spc="170" dirty="0">
                <a:solidFill>
                  <a:srgbClr val="FFFFFF"/>
                </a:solidFill>
                <a:latin typeface="Calibri"/>
                <a:cs typeface="Calibri"/>
              </a:rPr>
              <a:t> </a:t>
            </a:r>
            <a:r>
              <a:rPr sz="4150" spc="235" dirty="0">
                <a:solidFill>
                  <a:srgbClr val="FFFFFF"/>
                </a:solidFill>
                <a:latin typeface="Calibri"/>
                <a:cs typeface="Calibri"/>
              </a:rPr>
              <a:t>to</a:t>
            </a:r>
            <a:r>
              <a:rPr sz="4150" spc="170" dirty="0">
                <a:solidFill>
                  <a:srgbClr val="FFFFFF"/>
                </a:solidFill>
                <a:latin typeface="Calibri"/>
                <a:cs typeface="Calibri"/>
              </a:rPr>
              <a:t> </a:t>
            </a:r>
            <a:r>
              <a:rPr sz="4150" spc="229" dirty="0">
                <a:solidFill>
                  <a:srgbClr val="FFFFFF"/>
                </a:solidFill>
                <a:latin typeface="Calibri"/>
                <a:cs typeface="Calibri"/>
              </a:rPr>
              <a:t>the</a:t>
            </a:r>
            <a:r>
              <a:rPr sz="4150" spc="175" dirty="0">
                <a:solidFill>
                  <a:srgbClr val="FFFFFF"/>
                </a:solidFill>
                <a:latin typeface="Calibri"/>
                <a:cs typeface="Calibri"/>
              </a:rPr>
              <a:t> </a:t>
            </a:r>
            <a:r>
              <a:rPr sz="4150" spc="215" dirty="0">
                <a:solidFill>
                  <a:srgbClr val="FFFFFF"/>
                </a:solidFill>
                <a:latin typeface="Calibri"/>
                <a:cs typeface="Calibri"/>
              </a:rPr>
              <a:t>last</a:t>
            </a:r>
            <a:r>
              <a:rPr sz="4150" spc="170" dirty="0">
                <a:solidFill>
                  <a:srgbClr val="FFFFFF"/>
                </a:solidFill>
                <a:latin typeface="Calibri"/>
                <a:cs typeface="Calibri"/>
              </a:rPr>
              <a:t> </a:t>
            </a:r>
            <a:r>
              <a:rPr sz="4150" spc="235" dirty="0">
                <a:solidFill>
                  <a:srgbClr val="FFFFFF"/>
                </a:solidFill>
                <a:latin typeface="Calibri"/>
                <a:cs typeface="Calibri"/>
              </a:rPr>
              <a:t>commit.</a:t>
            </a:r>
            <a:r>
              <a:rPr sz="4150" spc="170" dirty="0">
                <a:solidFill>
                  <a:srgbClr val="FFFFFF"/>
                </a:solidFill>
                <a:latin typeface="Calibri"/>
                <a:cs typeface="Calibri"/>
              </a:rPr>
              <a:t> </a:t>
            </a:r>
            <a:r>
              <a:rPr sz="4150" spc="35" dirty="0">
                <a:solidFill>
                  <a:srgbClr val="FFFFFF"/>
                </a:solidFill>
                <a:latin typeface="Calibri"/>
                <a:cs typeface="Calibri"/>
              </a:rPr>
              <a:t>It </a:t>
            </a:r>
            <a:r>
              <a:rPr sz="4150" spc="260" dirty="0">
                <a:solidFill>
                  <a:srgbClr val="FFFFFF"/>
                </a:solidFill>
                <a:latin typeface="Calibri"/>
                <a:cs typeface="Calibri"/>
              </a:rPr>
              <a:t>helps</a:t>
            </a:r>
            <a:r>
              <a:rPr sz="4150" spc="170" dirty="0">
                <a:solidFill>
                  <a:srgbClr val="FFFFFF"/>
                </a:solidFill>
                <a:latin typeface="Calibri"/>
                <a:cs typeface="Calibri"/>
              </a:rPr>
              <a:t> </a:t>
            </a:r>
            <a:r>
              <a:rPr sz="4150" spc="290" dirty="0">
                <a:solidFill>
                  <a:srgbClr val="FFFFFF"/>
                </a:solidFill>
                <a:latin typeface="Calibri"/>
                <a:cs typeface="Calibri"/>
              </a:rPr>
              <a:t>you</a:t>
            </a:r>
            <a:r>
              <a:rPr sz="4150" spc="170" dirty="0">
                <a:solidFill>
                  <a:srgbClr val="FFFFFF"/>
                </a:solidFill>
                <a:latin typeface="Calibri"/>
                <a:cs typeface="Calibri"/>
              </a:rPr>
              <a:t> </a:t>
            </a:r>
            <a:r>
              <a:rPr sz="4150" spc="265" dirty="0">
                <a:solidFill>
                  <a:srgbClr val="FFFFFF"/>
                </a:solidFill>
                <a:latin typeface="Calibri"/>
                <a:cs typeface="Calibri"/>
              </a:rPr>
              <a:t>track</a:t>
            </a:r>
            <a:r>
              <a:rPr sz="4150" spc="175" dirty="0">
                <a:solidFill>
                  <a:srgbClr val="FFFFFF"/>
                </a:solidFill>
                <a:latin typeface="Calibri"/>
                <a:cs typeface="Calibri"/>
              </a:rPr>
              <a:t> </a:t>
            </a:r>
            <a:r>
              <a:rPr sz="4150" spc="325" dirty="0">
                <a:solidFill>
                  <a:srgbClr val="FFFFFF"/>
                </a:solidFill>
                <a:latin typeface="Calibri"/>
                <a:cs typeface="Calibri"/>
              </a:rPr>
              <a:t>changes</a:t>
            </a:r>
            <a:r>
              <a:rPr sz="4150" spc="170" dirty="0">
                <a:solidFill>
                  <a:srgbClr val="FFFFFF"/>
                </a:solidFill>
                <a:latin typeface="Calibri"/>
                <a:cs typeface="Calibri"/>
              </a:rPr>
              <a:t> </a:t>
            </a:r>
            <a:r>
              <a:rPr sz="4150" spc="225" dirty="0">
                <a:solidFill>
                  <a:srgbClr val="FFFFFF"/>
                </a:solidFill>
                <a:latin typeface="Calibri"/>
                <a:cs typeface="Calibri"/>
              </a:rPr>
              <a:t>before </a:t>
            </a:r>
            <a:r>
              <a:rPr sz="4150" spc="265" dirty="0">
                <a:solidFill>
                  <a:srgbClr val="FFFFFF"/>
                </a:solidFill>
                <a:latin typeface="Calibri"/>
                <a:cs typeface="Calibri"/>
              </a:rPr>
              <a:t>committing</a:t>
            </a:r>
            <a:r>
              <a:rPr sz="4150" spc="180" dirty="0">
                <a:solidFill>
                  <a:srgbClr val="FFFFFF"/>
                </a:solidFill>
                <a:latin typeface="Calibri"/>
                <a:cs typeface="Calibri"/>
              </a:rPr>
              <a:t> </a:t>
            </a:r>
            <a:r>
              <a:rPr sz="4150" spc="145" dirty="0">
                <a:solidFill>
                  <a:srgbClr val="FFFFFF"/>
                </a:solidFill>
                <a:latin typeface="Calibri"/>
                <a:cs typeface="Calibri"/>
              </a:rPr>
              <a:t>them.</a:t>
            </a:r>
            <a:endParaRPr sz="4150">
              <a:latin typeface="Calibri"/>
              <a:cs typeface="Calibri"/>
            </a:endParaRPr>
          </a:p>
          <a:p>
            <a:pPr marL="12700">
              <a:lnSpc>
                <a:spcPct val="100000"/>
              </a:lnSpc>
              <a:spcBef>
                <a:spcPts val="994"/>
              </a:spcBef>
            </a:pPr>
            <a:r>
              <a:rPr sz="4150" spc="210" dirty="0">
                <a:solidFill>
                  <a:srgbClr val="FFFFFF"/>
                </a:solidFill>
                <a:latin typeface="Calibri"/>
                <a:cs typeface="Calibri"/>
              </a:rPr>
              <a:t>syntax:</a:t>
            </a:r>
            <a:r>
              <a:rPr sz="4150" spc="175" dirty="0">
                <a:solidFill>
                  <a:srgbClr val="FFFFFF"/>
                </a:solidFill>
                <a:latin typeface="Calibri"/>
                <a:cs typeface="Calibri"/>
              </a:rPr>
              <a:t> </a:t>
            </a:r>
            <a:r>
              <a:rPr sz="4150" spc="190" dirty="0">
                <a:solidFill>
                  <a:srgbClr val="FFFFFF"/>
                </a:solidFill>
                <a:latin typeface="Calibri"/>
                <a:cs typeface="Calibri"/>
              </a:rPr>
              <a:t>git</a:t>
            </a:r>
            <a:r>
              <a:rPr sz="4150" spc="180" dirty="0">
                <a:solidFill>
                  <a:srgbClr val="FFFFFF"/>
                </a:solidFill>
                <a:latin typeface="Calibri"/>
                <a:cs typeface="Calibri"/>
              </a:rPr>
              <a:t> </a:t>
            </a:r>
            <a:r>
              <a:rPr sz="4150" spc="280" dirty="0">
                <a:solidFill>
                  <a:srgbClr val="FFFFFF"/>
                </a:solidFill>
                <a:latin typeface="Calibri"/>
                <a:cs typeface="Calibri"/>
              </a:rPr>
              <a:t>status</a:t>
            </a:r>
            <a:endParaRPr sz="4150">
              <a:latin typeface="Calibri"/>
              <a:cs typeface="Calibri"/>
            </a:endParaRPr>
          </a:p>
        </p:txBody>
      </p:sp>
      <p:sp>
        <p:nvSpPr>
          <p:cNvPr id="9" name="object 9"/>
          <p:cNvSpPr txBox="1">
            <a:spLocks noGrp="1"/>
          </p:cNvSpPr>
          <p:nvPr>
            <p:ph type="title"/>
          </p:nvPr>
        </p:nvSpPr>
        <p:spPr>
          <a:xfrm>
            <a:off x="2585703" y="803832"/>
            <a:ext cx="3288029" cy="812165"/>
          </a:xfrm>
          <a:prstGeom prst="rect">
            <a:avLst/>
          </a:prstGeom>
        </p:spPr>
        <p:txBody>
          <a:bodyPr vert="horz" wrap="square" lIns="0" tIns="13970" rIns="0" bIns="0" rtlCol="0">
            <a:spAutoFit/>
          </a:bodyPr>
          <a:lstStyle/>
          <a:p>
            <a:pPr marL="12700">
              <a:lnSpc>
                <a:spcPct val="100000"/>
              </a:lnSpc>
              <a:spcBef>
                <a:spcPts val="110"/>
              </a:spcBef>
            </a:pPr>
            <a:r>
              <a:rPr sz="5150" b="1" spc="315" dirty="0">
                <a:solidFill>
                  <a:srgbClr val="048AFF"/>
                </a:solidFill>
                <a:latin typeface="Arial"/>
                <a:cs typeface="Arial"/>
              </a:rPr>
              <a:t>Git</a:t>
            </a:r>
            <a:r>
              <a:rPr sz="5150" b="1" spc="125" dirty="0">
                <a:solidFill>
                  <a:srgbClr val="048AFF"/>
                </a:solidFill>
                <a:latin typeface="Arial"/>
                <a:cs typeface="Arial"/>
              </a:rPr>
              <a:t> </a:t>
            </a:r>
            <a:r>
              <a:rPr sz="5150" b="1" spc="-10" dirty="0">
                <a:solidFill>
                  <a:srgbClr val="048AFF"/>
                </a:solidFill>
                <a:latin typeface="Arial"/>
                <a:cs typeface="Arial"/>
              </a:rPr>
              <a:t>Status</a:t>
            </a:r>
            <a:endParaRPr sz="515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809734"/>
            <a:ext cx="16058515" cy="9477375"/>
            <a:chOff x="0" y="809734"/>
            <a:chExt cx="16058515" cy="9477375"/>
          </a:xfrm>
        </p:grpSpPr>
        <p:pic>
          <p:nvPicPr>
            <p:cNvPr id="3" name="object 3"/>
            <p:cNvPicPr/>
            <p:nvPr/>
          </p:nvPicPr>
          <p:blipFill>
            <a:blip r:embed="rId2" cstate="print"/>
            <a:stretch>
              <a:fillRect/>
            </a:stretch>
          </p:blipFill>
          <p:spPr>
            <a:xfrm>
              <a:off x="0" y="7913974"/>
              <a:ext cx="3141840" cy="2373024"/>
            </a:xfrm>
            <a:prstGeom prst="rect">
              <a:avLst/>
            </a:prstGeom>
          </p:spPr>
        </p:pic>
        <p:sp>
          <p:nvSpPr>
            <p:cNvPr id="4" name="object 4"/>
            <p:cNvSpPr/>
            <p:nvPr/>
          </p:nvSpPr>
          <p:spPr>
            <a:xfrm>
              <a:off x="2675581" y="847845"/>
              <a:ext cx="13344525" cy="8896350"/>
            </a:xfrm>
            <a:custGeom>
              <a:avLst/>
              <a:gdLst/>
              <a:ahLst/>
              <a:cxnLst/>
              <a:rect l="l" t="t" r="r" b="b"/>
              <a:pathLst>
                <a:path w="13344525" h="8896350">
                  <a:moveTo>
                    <a:pt x="0" y="0"/>
                  </a:moveTo>
                  <a:lnTo>
                    <a:pt x="13344437" y="0"/>
                  </a:lnTo>
                  <a:lnTo>
                    <a:pt x="13344437" y="8896349"/>
                  </a:lnTo>
                  <a:lnTo>
                    <a:pt x="0" y="8896349"/>
                  </a:lnTo>
                  <a:lnTo>
                    <a:pt x="0" y="0"/>
                  </a:lnTo>
                  <a:close/>
                </a:path>
              </a:pathLst>
            </a:custGeom>
            <a:ln w="76222">
              <a:solidFill>
                <a:srgbClr val="048AFF"/>
              </a:solidFill>
            </a:ln>
          </p:spPr>
          <p:txBody>
            <a:bodyPr wrap="square" lIns="0" tIns="0" rIns="0" bIns="0" rtlCol="0"/>
            <a:lstStyle/>
            <a:p>
              <a:endParaRPr/>
            </a:p>
          </p:txBody>
        </p:sp>
      </p:grpSp>
      <p:pic>
        <p:nvPicPr>
          <p:cNvPr id="5" name="object 5"/>
          <p:cNvPicPr/>
          <p:nvPr/>
        </p:nvPicPr>
        <p:blipFill>
          <a:blip r:embed="rId3" cstate="print"/>
          <a:stretch>
            <a:fillRect/>
          </a:stretch>
        </p:blipFill>
        <p:spPr>
          <a:xfrm>
            <a:off x="16374478" y="8403271"/>
            <a:ext cx="1769726" cy="1712829"/>
          </a:xfrm>
          <a:prstGeom prst="rect">
            <a:avLst/>
          </a:prstGeom>
        </p:spPr>
      </p:pic>
      <p:pic>
        <p:nvPicPr>
          <p:cNvPr id="6" name="object 6"/>
          <p:cNvPicPr/>
          <p:nvPr/>
        </p:nvPicPr>
        <p:blipFill>
          <a:blip r:embed="rId4" cstate="print"/>
          <a:stretch>
            <a:fillRect/>
          </a:stretch>
        </p:blipFill>
        <p:spPr>
          <a:xfrm>
            <a:off x="3592940" y="2588907"/>
            <a:ext cx="169599" cy="169599"/>
          </a:xfrm>
          <a:prstGeom prst="rect">
            <a:avLst/>
          </a:prstGeom>
        </p:spPr>
      </p:pic>
      <p:pic>
        <p:nvPicPr>
          <p:cNvPr id="7" name="object 7"/>
          <p:cNvPicPr/>
          <p:nvPr/>
        </p:nvPicPr>
        <p:blipFill>
          <a:blip r:embed="rId5" cstate="print"/>
          <a:stretch>
            <a:fillRect/>
          </a:stretch>
        </p:blipFill>
        <p:spPr>
          <a:xfrm>
            <a:off x="3592940" y="3394505"/>
            <a:ext cx="169599" cy="169599"/>
          </a:xfrm>
          <a:prstGeom prst="rect">
            <a:avLst/>
          </a:prstGeom>
        </p:spPr>
      </p:pic>
      <p:pic>
        <p:nvPicPr>
          <p:cNvPr id="8" name="object 8"/>
          <p:cNvPicPr/>
          <p:nvPr/>
        </p:nvPicPr>
        <p:blipFill>
          <a:blip r:embed="rId5" cstate="print"/>
          <a:stretch>
            <a:fillRect/>
          </a:stretch>
        </p:blipFill>
        <p:spPr>
          <a:xfrm>
            <a:off x="3592940" y="4200104"/>
            <a:ext cx="169599" cy="169599"/>
          </a:xfrm>
          <a:prstGeom prst="rect">
            <a:avLst/>
          </a:prstGeom>
        </p:spPr>
      </p:pic>
      <p:pic>
        <p:nvPicPr>
          <p:cNvPr id="9" name="object 9"/>
          <p:cNvPicPr/>
          <p:nvPr/>
        </p:nvPicPr>
        <p:blipFill>
          <a:blip r:embed="rId6" cstate="print"/>
          <a:stretch>
            <a:fillRect/>
          </a:stretch>
        </p:blipFill>
        <p:spPr>
          <a:xfrm>
            <a:off x="3592940" y="5005703"/>
            <a:ext cx="169599" cy="169599"/>
          </a:xfrm>
          <a:prstGeom prst="rect">
            <a:avLst/>
          </a:prstGeom>
        </p:spPr>
      </p:pic>
      <p:pic>
        <p:nvPicPr>
          <p:cNvPr id="10" name="object 10"/>
          <p:cNvPicPr/>
          <p:nvPr/>
        </p:nvPicPr>
        <p:blipFill>
          <a:blip r:embed="rId7" cstate="print"/>
          <a:stretch>
            <a:fillRect/>
          </a:stretch>
        </p:blipFill>
        <p:spPr>
          <a:xfrm>
            <a:off x="3592940" y="5811301"/>
            <a:ext cx="169599" cy="169599"/>
          </a:xfrm>
          <a:prstGeom prst="rect">
            <a:avLst/>
          </a:prstGeom>
        </p:spPr>
      </p:pic>
      <p:pic>
        <p:nvPicPr>
          <p:cNvPr id="11" name="object 11"/>
          <p:cNvPicPr/>
          <p:nvPr/>
        </p:nvPicPr>
        <p:blipFill>
          <a:blip r:embed="rId8" cstate="print"/>
          <a:stretch>
            <a:fillRect/>
          </a:stretch>
        </p:blipFill>
        <p:spPr>
          <a:xfrm>
            <a:off x="3592940" y="6616900"/>
            <a:ext cx="169599" cy="169598"/>
          </a:xfrm>
          <a:prstGeom prst="rect">
            <a:avLst/>
          </a:prstGeom>
        </p:spPr>
      </p:pic>
      <p:pic>
        <p:nvPicPr>
          <p:cNvPr id="12" name="object 12"/>
          <p:cNvPicPr/>
          <p:nvPr/>
        </p:nvPicPr>
        <p:blipFill>
          <a:blip r:embed="rId7" cstate="print"/>
          <a:stretch>
            <a:fillRect/>
          </a:stretch>
        </p:blipFill>
        <p:spPr>
          <a:xfrm>
            <a:off x="3592940" y="7422499"/>
            <a:ext cx="169599" cy="169599"/>
          </a:xfrm>
          <a:prstGeom prst="rect">
            <a:avLst/>
          </a:prstGeom>
        </p:spPr>
      </p:pic>
      <p:pic>
        <p:nvPicPr>
          <p:cNvPr id="13" name="object 13"/>
          <p:cNvPicPr/>
          <p:nvPr/>
        </p:nvPicPr>
        <p:blipFill>
          <a:blip r:embed="rId5" cstate="print"/>
          <a:stretch>
            <a:fillRect/>
          </a:stretch>
        </p:blipFill>
        <p:spPr>
          <a:xfrm>
            <a:off x="3592940" y="8228097"/>
            <a:ext cx="169599" cy="169599"/>
          </a:xfrm>
          <a:prstGeom prst="rect">
            <a:avLst/>
          </a:prstGeom>
        </p:spPr>
      </p:pic>
      <p:pic>
        <p:nvPicPr>
          <p:cNvPr id="14" name="object 14"/>
          <p:cNvPicPr/>
          <p:nvPr/>
        </p:nvPicPr>
        <p:blipFill>
          <a:blip r:embed="rId5" cstate="print"/>
          <a:stretch>
            <a:fillRect/>
          </a:stretch>
        </p:blipFill>
        <p:spPr>
          <a:xfrm>
            <a:off x="3592940" y="9033696"/>
            <a:ext cx="169599" cy="169599"/>
          </a:xfrm>
          <a:prstGeom prst="rect">
            <a:avLst/>
          </a:prstGeom>
        </p:spPr>
      </p:pic>
      <p:sp>
        <p:nvSpPr>
          <p:cNvPr id="15" name="object 15"/>
          <p:cNvSpPr txBox="1"/>
          <p:nvPr/>
        </p:nvSpPr>
        <p:spPr>
          <a:xfrm>
            <a:off x="3997835" y="2114867"/>
            <a:ext cx="8074659" cy="7275830"/>
          </a:xfrm>
          <a:prstGeom prst="rect">
            <a:avLst/>
          </a:prstGeom>
        </p:spPr>
        <p:txBody>
          <a:bodyPr vert="horz" wrap="square" lIns="0" tIns="12700" rIns="0" bIns="0" rtlCol="0">
            <a:spAutoFit/>
          </a:bodyPr>
          <a:lstStyle/>
          <a:p>
            <a:pPr marL="12700" marR="5080">
              <a:lnSpc>
                <a:spcPct val="128899"/>
              </a:lnSpc>
              <a:spcBef>
                <a:spcPts val="100"/>
              </a:spcBef>
            </a:pPr>
            <a:r>
              <a:rPr sz="4100" spc="220" dirty="0">
                <a:solidFill>
                  <a:srgbClr val="FFFAEB"/>
                </a:solidFill>
                <a:latin typeface="Calibri"/>
                <a:cs typeface="Calibri"/>
              </a:rPr>
              <a:t>What</a:t>
            </a:r>
            <a:r>
              <a:rPr sz="4100" spc="170" dirty="0">
                <a:solidFill>
                  <a:srgbClr val="FFFAEB"/>
                </a:solidFill>
                <a:latin typeface="Calibri"/>
                <a:cs typeface="Calibri"/>
              </a:rPr>
              <a:t> </a:t>
            </a:r>
            <a:r>
              <a:rPr sz="4100" spc="229" dirty="0">
                <a:solidFill>
                  <a:srgbClr val="FFFAEB"/>
                </a:solidFill>
                <a:latin typeface="Calibri"/>
                <a:cs typeface="Calibri"/>
              </a:rPr>
              <a:t>is</a:t>
            </a:r>
            <a:r>
              <a:rPr sz="4100" spc="175" dirty="0">
                <a:solidFill>
                  <a:srgbClr val="FFFAEB"/>
                </a:solidFill>
                <a:latin typeface="Calibri"/>
                <a:cs typeface="Calibri"/>
              </a:rPr>
              <a:t> </a:t>
            </a:r>
            <a:r>
              <a:rPr sz="4100" spc="225" dirty="0">
                <a:solidFill>
                  <a:srgbClr val="FFFAEB"/>
                </a:solidFill>
                <a:latin typeface="Calibri"/>
                <a:cs typeface="Calibri"/>
              </a:rPr>
              <a:t>Version</a:t>
            </a:r>
            <a:r>
              <a:rPr sz="4100" spc="175" dirty="0">
                <a:solidFill>
                  <a:srgbClr val="FFFAEB"/>
                </a:solidFill>
                <a:latin typeface="Calibri"/>
                <a:cs typeface="Calibri"/>
              </a:rPr>
              <a:t> </a:t>
            </a:r>
            <a:r>
              <a:rPr sz="4100" spc="229" dirty="0">
                <a:solidFill>
                  <a:srgbClr val="FFFAEB"/>
                </a:solidFill>
                <a:latin typeface="Calibri"/>
                <a:cs typeface="Calibri"/>
              </a:rPr>
              <a:t>Control</a:t>
            </a:r>
            <a:r>
              <a:rPr sz="4100" spc="175" dirty="0">
                <a:solidFill>
                  <a:srgbClr val="FFFAEB"/>
                </a:solidFill>
                <a:latin typeface="Calibri"/>
                <a:cs typeface="Calibri"/>
              </a:rPr>
              <a:t> </a:t>
            </a:r>
            <a:r>
              <a:rPr sz="4100" spc="355" dirty="0">
                <a:solidFill>
                  <a:srgbClr val="FFFAEB"/>
                </a:solidFill>
                <a:latin typeface="Calibri"/>
                <a:cs typeface="Calibri"/>
              </a:rPr>
              <a:t>System</a:t>
            </a:r>
            <a:r>
              <a:rPr sz="4100" spc="175" dirty="0">
                <a:solidFill>
                  <a:srgbClr val="FFFAEB"/>
                </a:solidFill>
                <a:latin typeface="Calibri"/>
                <a:cs typeface="Calibri"/>
              </a:rPr>
              <a:t> </a:t>
            </a:r>
            <a:r>
              <a:rPr sz="4100" spc="155" dirty="0">
                <a:solidFill>
                  <a:srgbClr val="FFFAEB"/>
                </a:solidFill>
                <a:latin typeface="Calibri"/>
                <a:cs typeface="Calibri"/>
              </a:rPr>
              <a:t>? </a:t>
            </a:r>
            <a:r>
              <a:rPr sz="4100" spc="270" dirty="0">
                <a:solidFill>
                  <a:srgbClr val="FFFAEB"/>
                </a:solidFill>
                <a:latin typeface="Calibri"/>
                <a:cs typeface="Calibri"/>
              </a:rPr>
              <a:t>About</a:t>
            </a:r>
            <a:r>
              <a:rPr sz="4100" spc="160" dirty="0">
                <a:solidFill>
                  <a:srgbClr val="FFFAEB"/>
                </a:solidFill>
                <a:latin typeface="Calibri"/>
                <a:cs typeface="Calibri"/>
              </a:rPr>
              <a:t> </a:t>
            </a:r>
            <a:r>
              <a:rPr sz="4100" spc="240" dirty="0">
                <a:solidFill>
                  <a:srgbClr val="FFFAEB"/>
                </a:solidFill>
                <a:latin typeface="Calibri"/>
                <a:cs typeface="Calibri"/>
              </a:rPr>
              <a:t>Git</a:t>
            </a:r>
            <a:r>
              <a:rPr sz="4100" spc="160" dirty="0">
                <a:solidFill>
                  <a:srgbClr val="FFFAEB"/>
                </a:solidFill>
                <a:latin typeface="Calibri"/>
                <a:cs typeface="Calibri"/>
              </a:rPr>
              <a:t> </a:t>
            </a:r>
            <a:r>
              <a:rPr sz="4100" spc="195" dirty="0">
                <a:solidFill>
                  <a:srgbClr val="FFFAEB"/>
                </a:solidFill>
                <a:latin typeface="Calibri"/>
                <a:cs typeface="Calibri"/>
              </a:rPr>
              <a:t>&amp;</a:t>
            </a:r>
            <a:r>
              <a:rPr sz="4100" spc="160" dirty="0">
                <a:solidFill>
                  <a:srgbClr val="FFFAEB"/>
                </a:solidFill>
                <a:latin typeface="Calibri"/>
                <a:cs typeface="Calibri"/>
              </a:rPr>
              <a:t> </a:t>
            </a:r>
            <a:r>
              <a:rPr sz="4100" spc="240" dirty="0">
                <a:solidFill>
                  <a:srgbClr val="FFFAEB"/>
                </a:solidFill>
                <a:latin typeface="Calibri"/>
                <a:cs typeface="Calibri"/>
              </a:rPr>
              <a:t>GitHub</a:t>
            </a:r>
            <a:endParaRPr sz="4100">
              <a:latin typeface="Calibri"/>
              <a:cs typeface="Calibri"/>
            </a:endParaRPr>
          </a:p>
          <a:p>
            <a:pPr marL="12700" marR="100965">
              <a:lnSpc>
                <a:spcPct val="128899"/>
              </a:lnSpc>
            </a:pPr>
            <a:r>
              <a:rPr sz="4100" spc="215" dirty="0">
                <a:solidFill>
                  <a:srgbClr val="FFFAEB"/>
                </a:solidFill>
                <a:latin typeface="Calibri"/>
                <a:cs typeface="Calibri"/>
              </a:rPr>
              <a:t>Difference</a:t>
            </a:r>
            <a:r>
              <a:rPr sz="4100" spc="170" dirty="0">
                <a:solidFill>
                  <a:srgbClr val="FFFAEB"/>
                </a:solidFill>
                <a:latin typeface="Calibri"/>
                <a:cs typeface="Calibri"/>
              </a:rPr>
              <a:t> </a:t>
            </a:r>
            <a:r>
              <a:rPr sz="4100" spc="250" dirty="0">
                <a:solidFill>
                  <a:srgbClr val="FFFAEB"/>
                </a:solidFill>
                <a:latin typeface="Calibri"/>
                <a:cs typeface="Calibri"/>
              </a:rPr>
              <a:t>between</a:t>
            </a:r>
            <a:r>
              <a:rPr sz="4100" spc="170" dirty="0">
                <a:solidFill>
                  <a:srgbClr val="FFFAEB"/>
                </a:solidFill>
                <a:latin typeface="Calibri"/>
                <a:cs typeface="Calibri"/>
              </a:rPr>
              <a:t> </a:t>
            </a:r>
            <a:r>
              <a:rPr sz="4100" spc="240" dirty="0">
                <a:solidFill>
                  <a:srgbClr val="FFFAEB"/>
                </a:solidFill>
                <a:latin typeface="Calibri"/>
                <a:cs typeface="Calibri"/>
              </a:rPr>
              <a:t>Git</a:t>
            </a:r>
            <a:r>
              <a:rPr sz="4100" spc="170" dirty="0">
                <a:solidFill>
                  <a:srgbClr val="FFFAEB"/>
                </a:solidFill>
                <a:latin typeface="Calibri"/>
                <a:cs typeface="Calibri"/>
              </a:rPr>
              <a:t> </a:t>
            </a:r>
            <a:r>
              <a:rPr sz="4100" spc="195" dirty="0">
                <a:solidFill>
                  <a:srgbClr val="FFFAEB"/>
                </a:solidFill>
                <a:latin typeface="Calibri"/>
                <a:cs typeface="Calibri"/>
              </a:rPr>
              <a:t>&amp;</a:t>
            </a:r>
            <a:r>
              <a:rPr sz="4100" spc="170" dirty="0">
                <a:solidFill>
                  <a:srgbClr val="FFFAEB"/>
                </a:solidFill>
                <a:latin typeface="Calibri"/>
                <a:cs typeface="Calibri"/>
              </a:rPr>
              <a:t> </a:t>
            </a:r>
            <a:r>
              <a:rPr sz="4100" spc="240" dirty="0">
                <a:solidFill>
                  <a:srgbClr val="FFFAEB"/>
                </a:solidFill>
                <a:latin typeface="Calibri"/>
                <a:cs typeface="Calibri"/>
              </a:rPr>
              <a:t>GitHub </a:t>
            </a:r>
            <a:r>
              <a:rPr sz="4100" spc="235" dirty="0">
                <a:solidFill>
                  <a:srgbClr val="FFFAEB"/>
                </a:solidFill>
                <a:latin typeface="Calibri"/>
                <a:cs typeface="Calibri"/>
              </a:rPr>
              <a:t>Setting</a:t>
            </a:r>
            <a:r>
              <a:rPr sz="4100" spc="170" dirty="0">
                <a:solidFill>
                  <a:srgbClr val="FFFAEB"/>
                </a:solidFill>
                <a:latin typeface="Calibri"/>
                <a:cs typeface="Calibri"/>
              </a:rPr>
              <a:t> </a:t>
            </a:r>
            <a:r>
              <a:rPr sz="4100" spc="285" dirty="0">
                <a:solidFill>
                  <a:srgbClr val="FFFAEB"/>
                </a:solidFill>
                <a:latin typeface="Calibri"/>
                <a:cs typeface="Calibri"/>
              </a:rPr>
              <a:t>up</a:t>
            </a:r>
            <a:r>
              <a:rPr sz="4100" spc="175" dirty="0">
                <a:solidFill>
                  <a:srgbClr val="FFFAEB"/>
                </a:solidFill>
                <a:latin typeface="Calibri"/>
                <a:cs typeface="Calibri"/>
              </a:rPr>
              <a:t> </a:t>
            </a:r>
            <a:r>
              <a:rPr sz="4100" spc="215" dirty="0">
                <a:solidFill>
                  <a:srgbClr val="FFFAEB"/>
                </a:solidFill>
                <a:latin typeface="Calibri"/>
                <a:cs typeface="Calibri"/>
              </a:rPr>
              <a:t>Git</a:t>
            </a:r>
            <a:endParaRPr sz="4100">
              <a:latin typeface="Calibri"/>
              <a:cs typeface="Calibri"/>
            </a:endParaRPr>
          </a:p>
          <a:p>
            <a:pPr marL="12700">
              <a:lnSpc>
                <a:spcPct val="100000"/>
              </a:lnSpc>
              <a:spcBef>
                <a:spcPts val="1425"/>
              </a:spcBef>
            </a:pPr>
            <a:r>
              <a:rPr sz="4100" spc="235" dirty="0">
                <a:solidFill>
                  <a:srgbClr val="FFFAEB"/>
                </a:solidFill>
                <a:latin typeface="Calibri"/>
                <a:cs typeface="Calibri"/>
              </a:rPr>
              <a:t>Configure</a:t>
            </a:r>
            <a:r>
              <a:rPr sz="4100" spc="165" dirty="0">
                <a:solidFill>
                  <a:srgbClr val="FFFAEB"/>
                </a:solidFill>
                <a:latin typeface="Calibri"/>
                <a:cs typeface="Calibri"/>
              </a:rPr>
              <a:t> </a:t>
            </a:r>
            <a:r>
              <a:rPr sz="4100" spc="215" dirty="0">
                <a:solidFill>
                  <a:srgbClr val="FFFAEB"/>
                </a:solidFill>
                <a:latin typeface="Calibri"/>
                <a:cs typeface="Calibri"/>
              </a:rPr>
              <a:t>Git</a:t>
            </a:r>
            <a:endParaRPr sz="4100">
              <a:latin typeface="Calibri"/>
              <a:cs typeface="Calibri"/>
            </a:endParaRPr>
          </a:p>
          <a:p>
            <a:pPr marL="12700" marR="1351915">
              <a:lnSpc>
                <a:spcPct val="128899"/>
              </a:lnSpc>
            </a:pPr>
            <a:r>
              <a:rPr sz="4100" spc="325" dirty="0">
                <a:solidFill>
                  <a:srgbClr val="FFFAEB"/>
                </a:solidFill>
                <a:latin typeface="Calibri"/>
                <a:cs typeface="Calibri"/>
              </a:rPr>
              <a:t>Account</a:t>
            </a:r>
            <a:r>
              <a:rPr sz="4100" spc="160" dirty="0">
                <a:solidFill>
                  <a:srgbClr val="FFFAEB"/>
                </a:solidFill>
                <a:latin typeface="Calibri"/>
                <a:cs typeface="Calibri"/>
              </a:rPr>
              <a:t> </a:t>
            </a:r>
            <a:r>
              <a:rPr sz="4100" spc="245" dirty="0">
                <a:solidFill>
                  <a:srgbClr val="FFFAEB"/>
                </a:solidFill>
                <a:latin typeface="Calibri"/>
                <a:cs typeface="Calibri"/>
              </a:rPr>
              <a:t>Creation</a:t>
            </a:r>
            <a:r>
              <a:rPr sz="4100" spc="165" dirty="0">
                <a:solidFill>
                  <a:srgbClr val="FFFAEB"/>
                </a:solidFill>
                <a:latin typeface="Calibri"/>
                <a:cs typeface="Calibri"/>
              </a:rPr>
              <a:t> </a:t>
            </a:r>
            <a:r>
              <a:rPr sz="4100" spc="180" dirty="0">
                <a:solidFill>
                  <a:srgbClr val="FFFAEB"/>
                </a:solidFill>
                <a:latin typeface="Calibri"/>
                <a:cs typeface="Calibri"/>
              </a:rPr>
              <a:t>of</a:t>
            </a:r>
            <a:r>
              <a:rPr sz="4100" spc="165" dirty="0">
                <a:solidFill>
                  <a:srgbClr val="FFFAEB"/>
                </a:solidFill>
                <a:latin typeface="Calibri"/>
                <a:cs typeface="Calibri"/>
              </a:rPr>
              <a:t> </a:t>
            </a:r>
            <a:r>
              <a:rPr sz="4100" spc="240" dirty="0">
                <a:solidFill>
                  <a:srgbClr val="FFFAEB"/>
                </a:solidFill>
                <a:latin typeface="Calibri"/>
                <a:cs typeface="Calibri"/>
              </a:rPr>
              <a:t>GitHub </a:t>
            </a:r>
            <a:r>
              <a:rPr sz="4100" spc="160" dirty="0">
                <a:solidFill>
                  <a:srgbClr val="FFFAEB"/>
                </a:solidFill>
                <a:latin typeface="Calibri"/>
                <a:cs typeface="Calibri"/>
              </a:rPr>
              <a:t>Branching,</a:t>
            </a:r>
            <a:r>
              <a:rPr sz="4100" spc="180" dirty="0">
                <a:solidFill>
                  <a:srgbClr val="FFFAEB"/>
                </a:solidFill>
                <a:latin typeface="Calibri"/>
                <a:cs typeface="Calibri"/>
              </a:rPr>
              <a:t> Forking </a:t>
            </a:r>
            <a:r>
              <a:rPr sz="4100" spc="-300" dirty="0">
                <a:solidFill>
                  <a:srgbClr val="FFFAEB"/>
                </a:solidFill>
                <a:latin typeface="Calibri"/>
                <a:cs typeface="Calibri"/>
              </a:rPr>
              <a:t>,</a:t>
            </a:r>
            <a:r>
              <a:rPr sz="4100" spc="180" dirty="0">
                <a:solidFill>
                  <a:srgbClr val="FFFAEB"/>
                </a:solidFill>
                <a:latin typeface="Calibri"/>
                <a:cs typeface="Calibri"/>
              </a:rPr>
              <a:t> </a:t>
            </a:r>
            <a:r>
              <a:rPr sz="4100" spc="150" dirty="0">
                <a:solidFill>
                  <a:srgbClr val="FFFAEB"/>
                </a:solidFill>
                <a:latin typeface="Calibri"/>
                <a:cs typeface="Calibri"/>
              </a:rPr>
              <a:t>Merging </a:t>
            </a:r>
            <a:r>
              <a:rPr sz="4100" spc="295" dirty="0">
                <a:solidFill>
                  <a:srgbClr val="FFFAEB"/>
                </a:solidFill>
                <a:latin typeface="Calibri"/>
                <a:cs typeface="Calibri"/>
              </a:rPr>
              <a:t>Basic</a:t>
            </a:r>
            <a:r>
              <a:rPr sz="4100" spc="170" dirty="0">
                <a:solidFill>
                  <a:srgbClr val="FFFAEB"/>
                </a:solidFill>
                <a:latin typeface="Calibri"/>
                <a:cs typeface="Calibri"/>
              </a:rPr>
              <a:t> </a:t>
            </a:r>
            <a:r>
              <a:rPr sz="4100" spc="345" dirty="0">
                <a:solidFill>
                  <a:srgbClr val="FFFAEB"/>
                </a:solidFill>
                <a:latin typeface="Calibri"/>
                <a:cs typeface="Calibri"/>
              </a:rPr>
              <a:t>commands</a:t>
            </a:r>
            <a:r>
              <a:rPr sz="4100" spc="175" dirty="0">
                <a:solidFill>
                  <a:srgbClr val="FFFAEB"/>
                </a:solidFill>
                <a:latin typeface="Calibri"/>
                <a:cs typeface="Calibri"/>
              </a:rPr>
              <a:t> </a:t>
            </a:r>
            <a:r>
              <a:rPr sz="4100" spc="180" dirty="0">
                <a:solidFill>
                  <a:srgbClr val="FFFAEB"/>
                </a:solidFill>
                <a:latin typeface="Calibri"/>
                <a:cs typeface="Calibri"/>
              </a:rPr>
              <a:t>of</a:t>
            </a:r>
            <a:r>
              <a:rPr sz="4100" spc="170" dirty="0">
                <a:solidFill>
                  <a:srgbClr val="FFFAEB"/>
                </a:solidFill>
                <a:latin typeface="Calibri"/>
                <a:cs typeface="Calibri"/>
              </a:rPr>
              <a:t> </a:t>
            </a:r>
            <a:r>
              <a:rPr sz="4100" spc="215" dirty="0">
                <a:solidFill>
                  <a:srgbClr val="FFFAEB"/>
                </a:solidFill>
                <a:latin typeface="Calibri"/>
                <a:cs typeface="Calibri"/>
              </a:rPr>
              <a:t>Git Upload</a:t>
            </a:r>
            <a:r>
              <a:rPr sz="4100" spc="165" dirty="0">
                <a:solidFill>
                  <a:srgbClr val="FFFAEB"/>
                </a:solidFill>
                <a:latin typeface="Calibri"/>
                <a:cs typeface="Calibri"/>
              </a:rPr>
              <a:t> </a:t>
            </a:r>
            <a:r>
              <a:rPr sz="4100" spc="229" dirty="0">
                <a:solidFill>
                  <a:srgbClr val="FFFAEB"/>
                </a:solidFill>
                <a:latin typeface="Calibri"/>
                <a:cs typeface="Calibri"/>
              </a:rPr>
              <a:t>Project</a:t>
            </a:r>
            <a:r>
              <a:rPr sz="4100" spc="170" dirty="0">
                <a:solidFill>
                  <a:srgbClr val="FFFAEB"/>
                </a:solidFill>
                <a:latin typeface="Calibri"/>
                <a:cs typeface="Calibri"/>
              </a:rPr>
              <a:t> </a:t>
            </a:r>
            <a:r>
              <a:rPr sz="4100" spc="210" dirty="0">
                <a:solidFill>
                  <a:srgbClr val="FFFAEB"/>
                </a:solidFill>
                <a:latin typeface="Calibri"/>
                <a:cs typeface="Calibri"/>
              </a:rPr>
              <a:t>on</a:t>
            </a:r>
            <a:r>
              <a:rPr sz="4100" spc="170" dirty="0">
                <a:solidFill>
                  <a:srgbClr val="FFFAEB"/>
                </a:solidFill>
                <a:latin typeface="Calibri"/>
                <a:cs typeface="Calibri"/>
              </a:rPr>
              <a:t> </a:t>
            </a:r>
            <a:r>
              <a:rPr sz="4100" spc="240" dirty="0">
                <a:solidFill>
                  <a:srgbClr val="FFFAEB"/>
                </a:solidFill>
                <a:latin typeface="Calibri"/>
                <a:cs typeface="Calibri"/>
              </a:rPr>
              <a:t>GitHub</a:t>
            </a:r>
            <a:endParaRPr sz="4100">
              <a:latin typeface="Calibri"/>
              <a:cs typeface="Calibri"/>
            </a:endParaRPr>
          </a:p>
        </p:txBody>
      </p:sp>
      <p:sp>
        <p:nvSpPr>
          <p:cNvPr id="16" name="object 16"/>
          <p:cNvSpPr txBox="1">
            <a:spLocks noGrp="1"/>
          </p:cNvSpPr>
          <p:nvPr>
            <p:ph type="title"/>
          </p:nvPr>
        </p:nvSpPr>
        <p:spPr>
          <a:xfrm>
            <a:off x="7118164" y="931600"/>
            <a:ext cx="4046854" cy="916940"/>
          </a:xfrm>
          <a:prstGeom prst="rect">
            <a:avLst/>
          </a:prstGeom>
        </p:spPr>
        <p:txBody>
          <a:bodyPr vert="horz" wrap="square" lIns="0" tIns="12065" rIns="0" bIns="0" rtlCol="0">
            <a:spAutoFit/>
          </a:bodyPr>
          <a:lstStyle/>
          <a:p>
            <a:pPr marL="12700">
              <a:lnSpc>
                <a:spcPct val="100000"/>
              </a:lnSpc>
              <a:spcBef>
                <a:spcPts val="95"/>
              </a:spcBef>
            </a:pPr>
            <a:r>
              <a:rPr sz="5850" u="sng" spc="-450" dirty="0">
                <a:solidFill>
                  <a:srgbClr val="048AFF"/>
                </a:solidFill>
                <a:uFill>
                  <a:solidFill>
                    <a:srgbClr val="048AFF"/>
                  </a:solidFill>
                </a:uFill>
                <a:latin typeface="Times New Roman"/>
                <a:cs typeface="Times New Roman"/>
              </a:rPr>
              <a:t> </a:t>
            </a:r>
            <a:r>
              <a:rPr sz="5850" b="1" u="sng" spc="550" dirty="0">
                <a:solidFill>
                  <a:srgbClr val="048AFF"/>
                </a:solidFill>
                <a:uFill>
                  <a:solidFill>
                    <a:srgbClr val="048AFF"/>
                  </a:solidFill>
                </a:uFill>
                <a:latin typeface="Arial"/>
                <a:cs typeface="Arial"/>
              </a:rPr>
              <a:t>Overview</a:t>
            </a:r>
            <a:endParaRPr sz="5850">
              <a:latin typeface="Arial"/>
              <a:cs typeface="Arial"/>
            </a:endParaRPr>
          </a:p>
        </p:txBody>
      </p:sp>
      <p:pic>
        <p:nvPicPr>
          <p:cNvPr id="17" name="object 17"/>
          <p:cNvPicPr/>
          <p:nvPr/>
        </p:nvPicPr>
        <p:blipFill>
          <a:blip r:embed="rId9" cstate="print"/>
          <a:stretch>
            <a:fillRect/>
          </a:stretch>
        </p:blipFill>
        <p:spPr>
          <a:xfrm>
            <a:off x="16459871" y="0"/>
            <a:ext cx="1828128" cy="182812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0" y="8848985"/>
            <a:ext cx="2196975" cy="1438013"/>
          </a:xfrm>
          <a:prstGeom prst="rect">
            <a:avLst/>
          </a:prstGeom>
        </p:spPr>
      </p:pic>
      <p:pic>
        <p:nvPicPr>
          <p:cNvPr id="4" name="object 4"/>
          <p:cNvPicPr/>
          <p:nvPr/>
        </p:nvPicPr>
        <p:blipFill>
          <a:blip r:embed="rId4" cstate="print"/>
          <a:stretch>
            <a:fillRect/>
          </a:stretch>
        </p:blipFill>
        <p:spPr>
          <a:xfrm>
            <a:off x="1028700" y="1595011"/>
            <a:ext cx="16230599" cy="2114549"/>
          </a:xfrm>
          <a:prstGeom prst="rect">
            <a:avLst/>
          </a:prstGeom>
        </p:spPr>
      </p:pic>
      <p:pic>
        <p:nvPicPr>
          <p:cNvPr id="5" name="object 5"/>
          <p:cNvPicPr/>
          <p:nvPr/>
        </p:nvPicPr>
        <p:blipFill>
          <a:blip r:embed="rId5" cstate="print"/>
          <a:stretch>
            <a:fillRect/>
          </a:stretch>
        </p:blipFill>
        <p:spPr>
          <a:xfrm>
            <a:off x="13319230" y="5447350"/>
            <a:ext cx="4968769" cy="4839649"/>
          </a:xfrm>
          <a:prstGeom prst="rect">
            <a:avLst/>
          </a:prstGeom>
        </p:spPr>
      </p:pic>
      <p:pic>
        <p:nvPicPr>
          <p:cNvPr id="6" name="object 6"/>
          <p:cNvPicPr/>
          <p:nvPr/>
        </p:nvPicPr>
        <p:blipFill>
          <a:blip r:embed="rId6" cstate="print"/>
          <a:stretch>
            <a:fillRect/>
          </a:stretch>
        </p:blipFill>
        <p:spPr>
          <a:xfrm>
            <a:off x="1439972" y="4444019"/>
            <a:ext cx="10934698" cy="481012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54169" y="9099474"/>
            <a:ext cx="3033829" cy="1187524"/>
          </a:xfrm>
          <a:prstGeom prst="rect">
            <a:avLst/>
          </a:prstGeom>
        </p:spPr>
      </p:pic>
      <p:pic>
        <p:nvPicPr>
          <p:cNvPr id="3" name="object 3"/>
          <p:cNvPicPr/>
          <p:nvPr/>
        </p:nvPicPr>
        <p:blipFill>
          <a:blip r:embed="rId3" cstate="print"/>
          <a:stretch>
            <a:fillRect/>
          </a:stretch>
        </p:blipFill>
        <p:spPr>
          <a:xfrm>
            <a:off x="14792965" y="0"/>
            <a:ext cx="3495034" cy="3094954"/>
          </a:xfrm>
          <a:prstGeom prst="rect">
            <a:avLst/>
          </a:prstGeom>
        </p:spPr>
      </p:pic>
      <p:pic>
        <p:nvPicPr>
          <p:cNvPr id="4" name="object 4"/>
          <p:cNvPicPr/>
          <p:nvPr/>
        </p:nvPicPr>
        <p:blipFill>
          <a:blip r:embed="rId4" cstate="print"/>
          <a:stretch>
            <a:fillRect/>
          </a:stretch>
        </p:blipFill>
        <p:spPr>
          <a:xfrm>
            <a:off x="3386549" y="4968143"/>
            <a:ext cx="9429749" cy="4610099"/>
          </a:xfrm>
          <a:prstGeom prst="rect">
            <a:avLst/>
          </a:prstGeom>
        </p:spPr>
      </p:pic>
      <p:pic>
        <p:nvPicPr>
          <p:cNvPr id="5" name="object 5"/>
          <p:cNvPicPr/>
          <p:nvPr/>
        </p:nvPicPr>
        <p:blipFill>
          <a:blip r:embed="rId5" cstate="print"/>
          <a:stretch>
            <a:fillRect/>
          </a:stretch>
        </p:blipFill>
        <p:spPr>
          <a:xfrm>
            <a:off x="1469823" y="1873613"/>
            <a:ext cx="176449" cy="176449"/>
          </a:xfrm>
          <a:prstGeom prst="rect">
            <a:avLst/>
          </a:prstGeom>
        </p:spPr>
      </p:pic>
      <p:pic>
        <p:nvPicPr>
          <p:cNvPr id="6" name="object 6"/>
          <p:cNvPicPr/>
          <p:nvPr/>
        </p:nvPicPr>
        <p:blipFill>
          <a:blip r:embed="rId6" cstate="print"/>
          <a:stretch>
            <a:fillRect/>
          </a:stretch>
        </p:blipFill>
        <p:spPr>
          <a:xfrm>
            <a:off x="1469823" y="2632346"/>
            <a:ext cx="176449" cy="176449"/>
          </a:xfrm>
          <a:prstGeom prst="rect">
            <a:avLst/>
          </a:prstGeom>
        </p:spPr>
      </p:pic>
      <p:pic>
        <p:nvPicPr>
          <p:cNvPr id="7" name="object 7"/>
          <p:cNvPicPr/>
          <p:nvPr/>
        </p:nvPicPr>
        <p:blipFill>
          <a:blip r:embed="rId7" cstate="print"/>
          <a:stretch>
            <a:fillRect/>
          </a:stretch>
        </p:blipFill>
        <p:spPr>
          <a:xfrm>
            <a:off x="1469823" y="3391079"/>
            <a:ext cx="176449" cy="176449"/>
          </a:xfrm>
          <a:prstGeom prst="rect">
            <a:avLst/>
          </a:prstGeom>
        </p:spPr>
      </p:pic>
      <p:pic>
        <p:nvPicPr>
          <p:cNvPr id="8" name="object 8"/>
          <p:cNvPicPr/>
          <p:nvPr/>
        </p:nvPicPr>
        <p:blipFill>
          <a:blip r:embed="rId7" cstate="print"/>
          <a:stretch>
            <a:fillRect/>
          </a:stretch>
        </p:blipFill>
        <p:spPr>
          <a:xfrm>
            <a:off x="1469823" y="4149811"/>
            <a:ext cx="176449" cy="176449"/>
          </a:xfrm>
          <a:prstGeom prst="rect">
            <a:avLst/>
          </a:prstGeom>
        </p:spPr>
      </p:pic>
      <p:sp>
        <p:nvSpPr>
          <p:cNvPr id="9" name="object 9"/>
          <p:cNvSpPr txBox="1">
            <a:spLocks noGrp="1"/>
          </p:cNvSpPr>
          <p:nvPr>
            <p:ph type="title"/>
          </p:nvPr>
        </p:nvSpPr>
        <p:spPr>
          <a:xfrm>
            <a:off x="1505187" y="261721"/>
            <a:ext cx="12196445" cy="4253865"/>
          </a:xfrm>
          <a:prstGeom prst="rect">
            <a:avLst/>
          </a:prstGeom>
        </p:spPr>
        <p:txBody>
          <a:bodyPr vert="horz" wrap="square" lIns="0" tIns="307975" rIns="0" bIns="0" rtlCol="0">
            <a:spAutoFit/>
          </a:bodyPr>
          <a:lstStyle/>
          <a:p>
            <a:pPr marL="12700">
              <a:lnSpc>
                <a:spcPct val="100000"/>
              </a:lnSpc>
              <a:spcBef>
                <a:spcPts val="2425"/>
              </a:spcBef>
            </a:pPr>
            <a:r>
              <a:rPr sz="5150" b="1" dirty="0">
                <a:solidFill>
                  <a:srgbClr val="048AFF"/>
                </a:solidFill>
                <a:latin typeface="Arial"/>
                <a:cs typeface="Arial"/>
              </a:rPr>
              <a:t>Status</a:t>
            </a:r>
            <a:r>
              <a:rPr sz="5150" b="1" spc="165" dirty="0">
                <a:solidFill>
                  <a:srgbClr val="048AFF"/>
                </a:solidFill>
                <a:latin typeface="Arial"/>
                <a:cs typeface="Arial"/>
              </a:rPr>
              <a:t> </a:t>
            </a:r>
            <a:r>
              <a:rPr sz="5150" b="1" spc="170" dirty="0">
                <a:solidFill>
                  <a:srgbClr val="048AFF"/>
                </a:solidFill>
                <a:latin typeface="Arial"/>
                <a:cs typeface="Arial"/>
              </a:rPr>
              <a:t>of </a:t>
            </a:r>
            <a:r>
              <a:rPr sz="5150" b="1" spc="600" dirty="0">
                <a:solidFill>
                  <a:srgbClr val="048AFF"/>
                </a:solidFill>
                <a:latin typeface="Arial"/>
                <a:cs typeface="Arial"/>
              </a:rPr>
              <a:t>a</a:t>
            </a:r>
            <a:r>
              <a:rPr sz="5150" b="1" spc="165" dirty="0">
                <a:solidFill>
                  <a:srgbClr val="048AFF"/>
                </a:solidFill>
                <a:latin typeface="Arial"/>
                <a:cs typeface="Arial"/>
              </a:rPr>
              <a:t> </a:t>
            </a:r>
            <a:r>
              <a:rPr sz="5150" b="1" spc="340" dirty="0">
                <a:solidFill>
                  <a:srgbClr val="048AFF"/>
                </a:solidFill>
                <a:latin typeface="Arial"/>
                <a:cs typeface="Arial"/>
              </a:rPr>
              <a:t>file/Repo:</a:t>
            </a:r>
            <a:endParaRPr sz="5150">
              <a:latin typeface="Arial"/>
              <a:cs typeface="Arial"/>
            </a:endParaRPr>
          </a:p>
          <a:p>
            <a:pPr marL="421005" marR="5080">
              <a:lnSpc>
                <a:spcPct val="120000"/>
              </a:lnSpc>
              <a:spcBef>
                <a:spcPts val="885"/>
              </a:spcBef>
              <a:tabLst>
                <a:tab pos="9892030" algn="l"/>
              </a:tabLst>
            </a:pPr>
            <a:r>
              <a:rPr sz="4150" spc="130" dirty="0"/>
              <a:t>“Untracked”:</a:t>
            </a:r>
            <a:r>
              <a:rPr sz="4150" spc="165" dirty="0"/>
              <a:t> </a:t>
            </a:r>
            <a:r>
              <a:rPr sz="4150" spc="200" dirty="0"/>
              <a:t>New</a:t>
            </a:r>
            <a:r>
              <a:rPr sz="4150" spc="170" dirty="0"/>
              <a:t> </a:t>
            </a:r>
            <a:r>
              <a:rPr sz="4150" spc="165" dirty="0"/>
              <a:t>files</a:t>
            </a:r>
            <a:r>
              <a:rPr sz="4150" spc="170" dirty="0"/>
              <a:t> </a:t>
            </a:r>
            <a:r>
              <a:rPr sz="4150" spc="220" dirty="0"/>
              <a:t>that</a:t>
            </a:r>
            <a:r>
              <a:rPr sz="4150" spc="170" dirty="0"/>
              <a:t> </a:t>
            </a:r>
            <a:r>
              <a:rPr sz="4150" spc="190" dirty="0"/>
              <a:t>git</a:t>
            </a:r>
            <a:r>
              <a:rPr sz="4150" spc="165" dirty="0"/>
              <a:t> </a:t>
            </a:r>
            <a:r>
              <a:rPr sz="4150" spc="210" dirty="0"/>
              <a:t>doesn't</a:t>
            </a:r>
            <a:r>
              <a:rPr sz="4150" dirty="0"/>
              <a:t>	</a:t>
            </a:r>
            <a:r>
              <a:rPr sz="4150" spc="310" dirty="0"/>
              <a:t>yet</a:t>
            </a:r>
            <a:r>
              <a:rPr sz="4150" spc="160" dirty="0"/>
              <a:t> </a:t>
            </a:r>
            <a:r>
              <a:rPr sz="4150" spc="170" dirty="0"/>
              <a:t>track. </a:t>
            </a:r>
            <a:r>
              <a:rPr sz="4150" spc="70" dirty="0"/>
              <a:t>“Modified”:</a:t>
            </a:r>
            <a:r>
              <a:rPr sz="4150" spc="180" dirty="0"/>
              <a:t> </a:t>
            </a:r>
            <a:r>
              <a:rPr sz="4150" spc="325" dirty="0"/>
              <a:t>Changed/Changes</a:t>
            </a:r>
            <a:r>
              <a:rPr sz="4150" spc="185" dirty="0"/>
              <a:t> </a:t>
            </a:r>
            <a:r>
              <a:rPr sz="4150" spc="340" dirty="0"/>
              <a:t>made</a:t>
            </a:r>
            <a:r>
              <a:rPr sz="4150" spc="185" dirty="0"/>
              <a:t> </a:t>
            </a:r>
            <a:r>
              <a:rPr sz="4150" spc="110" dirty="0"/>
              <a:t>in</a:t>
            </a:r>
            <a:r>
              <a:rPr sz="4150" spc="185" dirty="0"/>
              <a:t> </a:t>
            </a:r>
            <a:r>
              <a:rPr sz="4150" spc="-10" dirty="0"/>
              <a:t>file. </a:t>
            </a:r>
            <a:r>
              <a:rPr sz="4150" spc="140" dirty="0"/>
              <a:t>“Staged”:</a:t>
            </a:r>
            <a:r>
              <a:rPr sz="4150" spc="170" dirty="0"/>
              <a:t> </a:t>
            </a:r>
            <a:r>
              <a:rPr sz="4150" spc="200" dirty="0"/>
              <a:t>Files</a:t>
            </a:r>
            <a:r>
              <a:rPr sz="4150" spc="170" dirty="0"/>
              <a:t> </a:t>
            </a:r>
            <a:r>
              <a:rPr sz="4150" spc="290" dirty="0"/>
              <a:t>ready</a:t>
            </a:r>
            <a:r>
              <a:rPr sz="4150" spc="170" dirty="0"/>
              <a:t> </a:t>
            </a:r>
            <a:r>
              <a:rPr sz="4150" spc="235" dirty="0"/>
              <a:t>to</a:t>
            </a:r>
            <a:r>
              <a:rPr sz="4150" spc="170" dirty="0"/>
              <a:t> </a:t>
            </a:r>
            <a:r>
              <a:rPr sz="4150" spc="355" dirty="0"/>
              <a:t>be</a:t>
            </a:r>
            <a:r>
              <a:rPr sz="4150" spc="170" dirty="0"/>
              <a:t> </a:t>
            </a:r>
            <a:r>
              <a:rPr sz="4150" spc="245" dirty="0"/>
              <a:t>committed. </a:t>
            </a:r>
            <a:r>
              <a:rPr sz="4150" spc="110" dirty="0"/>
              <a:t>“Unmodified”:</a:t>
            </a:r>
            <a:r>
              <a:rPr sz="4150" spc="220" dirty="0"/>
              <a:t> </a:t>
            </a:r>
            <a:r>
              <a:rPr sz="4150" spc="215" dirty="0"/>
              <a:t>Unchanged.</a:t>
            </a:r>
            <a:endParaRPr sz="415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1956160" y="2205507"/>
            <a:ext cx="171450" cy="171449"/>
          </a:xfrm>
          <a:prstGeom prst="rect">
            <a:avLst/>
          </a:prstGeom>
        </p:spPr>
      </p:pic>
      <p:pic>
        <p:nvPicPr>
          <p:cNvPr id="4" name="object 4"/>
          <p:cNvPicPr/>
          <p:nvPr/>
        </p:nvPicPr>
        <p:blipFill>
          <a:blip r:embed="rId4" cstate="print"/>
          <a:stretch>
            <a:fillRect/>
          </a:stretch>
        </p:blipFill>
        <p:spPr>
          <a:xfrm>
            <a:off x="1956160" y="5967882"/>
            <a:ext cx="171450" cy="171449"/>
          </a:xfrm>
          <a:prstGeom prst="rect">
            <a:avLst/>
          </a:prstGeom>
        </p:spPr>
      </p:pic>
      <p:sp>
        <p:nvSpPr>
          <p:cNvPr id="5" name="object 5"/>
          <p:cNvSpPr txBox="1"/>
          <p:nvPr/>
        </p:nvSpPr>
        <p:spPr>
          <a:xfrm>
            <a:off x="2297522" y="1800759"/>
            <a:ext cx="13347065" cy="5292725"/>
          </a:xfrm>
          <a:prstGeom prst="rect">
            <a:avLst/>
          </a:prstGeom>
        </p:spPr>
        <p:txBody>
          <a:bodyPr vert="horz" wrap="square" lIns="0" tIns="12065" rIns="0" bIns="0" rtlCol="0">
            <a:spAutoFit/>
          </a:bodyPr>
          <a:lstStyle/>
          <a:p>
            <a:pPr marL="69215" marR="5080">
              <a:lnSpc>
                <a:spcPct val="121900"/>
              </a:lnSpc>
              <a:spcBef>
                <a:spcPts val="95"/>
              </a:spcBef>
            </a:pPr>
            <a:r>
              <a:rPr sz="4050" spc="200" dirty="0">
                <a:solidFill>
                  <a:srgbClr val="FFFFFF"/>
                </a:solidFill>
                <a:latin typeface="Calibri"/>
                <a:cs typeface="Calibri"/>
              </a:rPr>
              <a:t>add:</a:t>
            </a:r>
            <a:r>
              <a:rPr sz="4050" spc="170" dirty="0">
                <a:solidFill>
                  <a:srgbClr val="FFFFFF"/>
                </a:solidFill>
                <a:latin typeface="Calibri"/>
                <a:cs typeface="Calibri"/>
              </a:rPr>
              <a:t> </a:t>
            </a:r>
            <a:r>
              <a:rPr sz="4050" spc="405" dirty="0">
                <a:solidFill>
                  <a:srgbClr val="FFFFFF"/>
                </a:solidFill>
                <a:latin typeface="Calibri"/>
                <a:cs typeface="Calibri"/>
              </a:rPr>
              <a:t>Adds</a:t>
            </a:r>
            <a:r>
              <a:rPr sz="4050" spc="170" dirty="0">
                <a:solidFill>
                  <a:srgbClr val="FFFFFF"/>
                </a:solidFill>
                <a:latin typeface="Calibri"/>
                <a:cs typeface="Calibri"/>
              </a:rPr>
              <a:t> </a:t>
            </a:r>
            <a:r>
              <a:rPr sz="4050" spc="200" dirty="0">
                <a:solidFill>
                  <a:srgbClr val="FFFFFF"/>
                </a:solidFill>
                <a:latin typeface="Calibri"/>
                <a:cs typeface="Calibri"/>
              </a:rPr>
              <a:t>new</a:t>
            </a:r>
            <a:r>
              <a:rPr sz="4050" spc="170" dirty="0">
                <a:solidFill>
                  <a:srgbClr val="FFFFFF"/>
                </a:solidFill>
                <a:latin typeface="Calibri"/>
                <a:cs typeface="Calibri"/>
              </a:rPr>
              <a:t> </a:t>
            </a:r>
            <a:r>
              <a:rPr sz="4050" spc="150" dirty="0">
                <a:solidFill>
                  <a:srgbClr val="FFFFFF"/>
                </a:solidFill>
                <a:latin typeface="Calibri"/>
                <a:cs typeface="Calibri"/>
              </a:rPr>
              <a:t>or</a:t>
            </a:r>
            <a:r>
              <a:rPr sz="4050" spc="170" dirty="0">
                <a:solidFill>
                  <a:srgbClr val="FFFFFF"/>
                </a:solidFill>
                <a:latin typeface="Calibri"/>
                <a:cs typeface="Calibri"/>
              </a:rPr>
              <a:t> </a:t>
            </a:r>
            <a:r>
              <a:rPr sz="4050" spc="315" dirty="0">
                <a:solidFill>
                  <a:srgbClr val="FFFFFF"/>
                </a:solidFill>
                <a:latin typeface="Calibri"/>
                <a:cs typeface="Calibri"/>
              </a:rPr>
              <a:t>changed</a:t>
            </a:r>
            <a:r>
              <a:rPr sz="4050" spc="170" dirty="0">
                <a:solidFill>
                  <a:srgbClr val="FFFFFF"/>
                </a:solidFill>
                <a:latin typeface="Calibri"/>
                <a:cs typeface="Calibri"/>
              </a:rPr>
              <a:t> </a:t>
            </a:r>
            <a:r>
              <a:rPr sz="4050" spc="165" dirty="0">
                <a:solidFill>
                  <a:srgbClr val="FFFFFF"/>
                </a:solidFill>
                <a:latin typeface="Calibri"/>
                <a:cs typeface="Calibri"/>
              </a:rPr>
              <a:t>files</a:t>
            </a:r>
            <a:r>
              <a:rPr sz="4050" spc="170" dirty="0">
                <a:solidFill>
                  <a:srgbClr val="FFFFFF"/>
                </a:solidFill>
                <a:latin typeface="Calibri"/>
                <a:cs typeface="Calibri"/>
              </a:rPr>
              <a:t> </a:t>
            </a:r>
            <a:r>
              <a:rPr sz="4050" spc="114" dirty="0">
                <a:solidFill>
                  <a:srgbClr val="FFFFFF"/>
                </a:solidFill>
                <a:latin typeface="Calibri"/>
                <a:cs typeface="Calibri"/>
              </a:rPr>
              <a:t>in</a:t>
            </a:r>
            <a:r>
              <a:rPr sz="4050" spc="170" dirty="0">
                <a:solidFill>
                  <a:srgbClr val="FFFFFF"/>
                </a:solidFill>
                <a:latin typeface="Calibri"/>
                <a:cs typeface="Calibri"/>
              </a:rPr>
              <a:t> </a:t>
            </a:r>
            <a:r>
              <a:rPr sz="4050" spc="160" dirty="0">
                <a:solidFill>
                  <a:srgbClr val="FFFFFF"/>
                </a:solidFill>
                <a:latin typeface="Calibri"/>
                <a:cs typeface="Calibri"/>
              </a:rPr>
              <a:t>our</a:t>
            </a:r>
            <a:r>
              <a:rPr sz="4050" spc="170" dirty="0">
                <a:solidFill>
                  <a:srgbClr val="FFFFFF"/>
                </a:solidFill>
                <a:latin typeface="Calibri"/>
                <a:cs typeface="Calibri"/>
              </a:rPr>
              <a:t> working </a:t>
            </a:r>
            <a:r>
              <a:rPr sz="4050" spc="245" dirty="0">
                <a:solidFill>
                  <a:srgbClr val="FFFFFF"/>
                </a:solidFill>
                <a:latin typeface="Calibri"/>
                <a:cs typeface="Calibri"/>
              </a:rPr>
              <a:t>directory </a:t>
            </a:r>
            <a:r>
              <a:rPr sz="4050" spc="225" dirty="0">
                <a:solidFill>
                  <a:srgbClr val="FFFFFF"/>
                </a:solidFill>
                <a:latin typeface="Calibri"/>
                <a:cs typeface="Calibri"/>
              </a:rPr>
              <a:t>to</a:t>
            </a:r>
            <a:r>
              <a:rPr sz="4050" spc="165" dirty="0">
                <a:solidFill>
                  <a:srgbClr val="FFFFFF"/>
                </a:solidFill>
                <a:latin typeface="Calibri"/>
                <a:cs typeface="Calibri"/>
              </a:rPr>
              <a:t> </a:t>
            </a:r>
            <a:r>
              <a:rPr sz="4050" spc="185" dirty="0">
                <a:solidFill>
                  <a:srgbClr val="FFFFFF"/>
                </a:solidFill>
                <a:latin typeface="Calibri"/>
                <a:cs typeface="Calibri"/>
              </a:rPr>
              <a:t>git</a:t>
            </a:r>
            <a:r>
              <a:rPr sz="4050" spc="170" dirty="0">
                <a:solidFill>
                  <a:srgbClr val="FFFFFF"/>
                </a:solidFill>
                <a:latin typeface="Calibri"/>
                <a:cs typeface="Calibri"/>
              </a:rPr>
              <a:t> </a:t>
            </a:r>
            <a:r>
              <a:rPr sz="4050" spc="250" dirty="0">
                <a:solidFill>
                  <a:srgbClr val="FFFFFF"/>
                </a:solidFill>
                <a:latin typeface="Calibri"/>
                <a:cs typeface="Calibri"/>
              </a:rPr>
              <a:t>staging</a:t>
            </a:r>
            <a:r>
              <a:rPr sz="4050" spc="170" dirty="0">
                <a:solidFill>
                  <a:srgbClr val="FFFFFF"/>
                </a:solidFill>
                <a:latin typeface="Calibri"/>
                <a:cs typeface="Calibri"/>
              </a:rPr>
              <a:t> </a:t>
            </a:r>
            <a:r>
              <a:rPr sz="4050" spc="160" dirty="0">
                <a:solidFill>
                  <a:srgbClr val="FFFFFF"/>
                </a:solidFill>
                <a:latin typeface="Calibri"/>
                <a:cs typeface="Calibri"/>
              </a:rPr>
              <a:t>areas.</a:t>
            </a:r>
            <a:endParaRPr sz="4050">
              <a:latin typeface="Calibri"/>
              <a:cs typeface="Calibri"/>
            </a:endParaRPr>
          </a:p>
          <a:p>
            <a:pPr marL="149225">
              <a:lnSpc>
                <a:spcPct val="100000"/>
              </a:lnSpc>
              <a:spcBef>
                <a:spcPts val="1065"/>
              </a:spcBef>
            </a:pPr>
            <a:r>
              <a:rPr sz="4050" spc="204" dirty="0">
                <a:solidFill>
                  <a:srgbClr val="FFFFFF"/>
                </a:solidFill>
                <a:latin typeface="Calibri"/>
                <a:cs typeface="Calibri"/>
              </a:rPr>
              <a:t>syntax:</a:t>
            </a:r>
            <a:r>
              <a:rPr sz="4050" spc="175" dirty="0">
                <a:solidFill>
                  <a:srgbClr val="FFFFFF"/>
                </a:solidFill>
                <a:latin typeface="Calibri"/>
                <a:cs typeface="Calibri"/>
              </a:rPr>
              <a:t> </a:t>
            </a:r>
            <a:r>
              <a:rPr sz="4050" spc="185" dirty="0">
                <a:solidFill>
                  <a:srgbClr val="FFFFFF"/>
                </a:solidFill>
                <a:latin typeface="Calibri"/>
                <a:cs typeface="Calibri"/>
              </a:rPr>
              <a:t>git</a:t>
            </a:r>
            <a:r>
              <a:rPr sz="4050" spc="175" dirty="0">
                <a:solidFill>
                  <a:srgbClr val="FFFFFF"/>
                </a:solidFill>
                <a:latin typeface="Calibri"/>
                <a:cs typeface="Calibri"/>
              </a:rPr>
              <a:t> </a:t>
            </a:r>
            <a:r>
              <a:rPr sz="4050" spc="360" dirty="0">
                <a:solidFill>
                  <a:srgbClr val="FFFFFF"/>
                </a:solidFill>
                <a:latin typeface="Calibri"/>
                <a:cs typeface="Calibri"/>
              </a:rPr>
              <a:t>add</a:t>
            </a:r>
            <a:r>
              <a:rPr sz="4050" spc="180" dirty="0">
                <a:solidFill>
                  <a:srgbClr val="FFFFFF"/>
                </a:solidFill>
                <a:latin typeface="Calibri"/>
                <a:cs typeface="Calibri"/>
              </a:rPr>
              <a:t> </a:t>
            </a:r>
            <a:r>
              <a:rPr sz="4050" spc="75" dirty="0">
                <a:solidFill>
                  <a:srgbClr val="FFFFFF"/>
                </a:solidFill>
                <a:latin typeface="Calibri"/>
                <a:cs typeface="Calibri"/>
              </a:rPr>
              <a:t>&lt;file</a:t>
            </a:r>
            <a:r>
              <a:rPr sz="4050" spc="175" dirty="0">
                <a:solidFill>
                  <a:srgbClr val="FFFFFF"/>
                </a:solidFill>
                <a:latin typeface="Calibri"/>
                <a:cs typeface="Calibri"/>
              </a:rPr>
              <a:t> </a:t>
            </a:r>
            <a:r>
              <a:rPr sz="4050" spc="195" dirty="0">
                <a:solidFill>
                  <a:srgbClr val="FFFFFF"/>
                </a:solidFill>
                <a:latin typeface="Calibri"/>
                <a:cs typeface="Calibri"/>
              </a:rPr>
              <a:t>name&gt;</a:t>
            </a:r>
            <a:endParaRPr sz="4050">
              <a:latin typeface="Calibri"/>
              <a:cs typeface="Calibri"/>
            </a:endParaRPr>
          </a:p>
          <a:p>
            <a:pPr marL="1927225">
              <a:lnSpc>
                <a:spcPct val="100000"/>
              </a:lnSpc>
              <a:spcBef>
                <a:spcPts val="1065"/>
              </a:spcBef>
            </a:pPr>
            <a:r>
              <a:rPr sz="4050" spc="185" dirty="0">
                <a:solidFill>
                  <a:srgbClr val="FFFFFF"/>
                </a:solidFill>
                <a:latin typeface="Calibri"/>
                <a:cs typeface="Calibri"/>
              </a:rPr>
              <a:t>git</a:t>
            </a:r>
            <a:r>
              <a:rPr sz="4050" spc="145" dirty="0">
                <a:solidFill>
                  <a:srgbClr val="FFFFFF"/>
                </a:solidFill>
                <a:latin typeface="Calibri"/>
                <a:cs typeface="Calibri"/>
              </a:rPr>
              <a:t> </a:t>
            </a:r>
            <a:r>
              <a:rPr sz="4050" spc="360" dirty="0">
                <a:solidFill>
                  <a:srgbClr val="FFFFFF"/>
                </a:solidFill>
                <a:latin typeface="Calibri"/>
                <a:cs typeface="Calibri"/>
              </a:rPr>
              <a:t>add</a:t>
            </a:r>
            <a:r>
              <a:rPr sz="4050" spc="145" dirty="0">
                <a:solidFill>
                  <a:srgbClr val="FFFFFF"/>
                </a:solidFill>
                <a:latin typeface="Calibri"/>
                <a:cs typeface="Calibri"/>
              </a:rPr>
              <a:t> </a:t>
            </a:r>
            <a:r>
              <a:rPr sz="4050" dirty="0">
                <a:solidFill>
                  <a:srgbClr val="FFFFFF"/>
                </a:solidFill>
                <a:latin typeface="Calibri"/>
                <a:cs typeface="Calibri"/>
              </a:rPr>
              <a:t>.</a:t>
            </a:r>
            <a:r>
              <a:rPr sz="4050" spc="145" dirty="0">
                <a:solidFill>
                  <a:srgbClr val="FFFFFF"/>
                </a:solidFill>
                <a:latin typeface="Calibri"/>
                <a:cs typeface="Calibri"/>
              </a:rPr>
              <a:t> </a:t>
            </a:r>
            <a:r>
              <a:rPr sz="4050" spc="835" dirty="0">
                <a:solidFill>
                  <a:srgbClr val="FFFFFF"/>
                </a:solidFill>
                <a:latin typeface="Calibri"/>
                <a:cs typeface="Calibri"/>
              </a:rPr>
              <a:t>-</a:t>
            </a:r>
            <a:r>
              <a:rPr sz="4050" dirty="0">
                <a:solidFill>
                  <a:srgbClr val="FFFFFF"/>
                </a:solidFill>
                <a:latin typeface="Calibri"/>
                <a:cs typeface="Calibri"/>
              </a:rPr>
              <a:t>&gt;</a:t>
            </a:r>
            <a:r>
              <a:rPr sz="4050" spc="145" dirty="0">
                <a:solidFill>
                  <a:srgbClr val="FFFFFF"/>
                </a:solidFill>
                <a:latin typeface="Calibri"/>
                <a:cs typeface="Calibri"/>
              </a:rPr>
              <a:t> </a:t>
            </a:r>
            <a:r>
              <a:rPr sz="4050" spc="225" dirty="0">
                <a:solidFill>
                  <a:srgbClr val="FFFFFF"/>
                </a:solidFill>
                <a:latin typeface="Calibri"/>
                <a:cs typeface="Calibri"/>
              </a:rPr>
              <a:t>to</a:t>
            </a:r>
            <a:r>
              <a:rPr sz="4050" spc="145" dirty="0">
                <a:solidFill>
                  <a:srgbClr val="FFFFFF"/>
                </a:solidFill>
                <a:latin typeface="Calibri"/>
                <a:cs typeface="Calibri"/>
              </a:rPr>
              <a:t> </a:t>
            </a:r>
            <a:r>
              <a:rPr sz="4050" spc="360" dirty="0">
                <a:solidFill>
                  <a:srgbClr val="FFFFFF"/>
                </a:solidFill>
                <a:latin typeface="Calibri"/>
                <a:cs typeface="Calibri"/>
              </a:rPr>
              <a:t>add</a:t>
            </a:r>
            <a:r>
              <a:rPr sz="4050" spc="150" dirty="0">
                <a:solidFill>
                  <a:srgbClr val="FFFFFF"/>
                </a:solidFill>
                <a:latin typeface="Calibri"/>
                <a:cs typeface="Calibri"/>
              </a:rPr>
              <a:t> </a:t>
            </a:r>
            <a:r>
              <a:rPr sz="4050" spc="60" dirty="0">
                <a:solidFill>
                  <a:srgbClr val="FFFFFF"/>
                </a:solidFill>
                <a:latin typeface="Calibri"/>
                <a:cs typeface="Calibri"/>
              </a:rPr>
              <a:t>all</a:t>
            </a:r>
            <a:r>
              <a:rPr sz="4050" spc="145" dirty="0">
                <a:solidFill>
                  <a:srgbClr val="FFFFFF"/>
                </a:solidFill>
                <a:latin typeface="Calibri"/>
                <a:cs typeface="Calibri"/>
              </a:rPr>
              <a:t> </a:t>
            </a:r>
            <a:r>
              <a:rPr sz="4050" spc="220" dirty="0">
                <a:solidFill>
                  <a:srgbClr val="FFFFFF"/>
                </a:solidFill>
                <a:latin typeface="Calibri"/>
                <a:cs typeface="Calibri"/>
              </a:rPr>
              <a:t>the</a:t>
            </a:r>
            <a:r>
              <a:rPr sz="4050" spc="145" dirty="0">
                <a:solidFill>
                  <a:srgbClr val="FFFFFF"/>
                </a:solidFill>
                <a:latin typeface="Calibri"/>
                <a:cs typeface="Calibri"/>
              </a:rPr>
              <a:t> </a:t>
            </a:r>
            <a:r>
              <a:rPr sz="4050" spc="165" dirty="0">
                <a:solidFill>
                  <a:srgbClr val="FFFFFF"/>
                </a:solidFill>
                <a:latin typeface="Calibri"/>
                <a:cs typeface="Calibri"/>
              </a:rPr>
              <a:t>files</a:t>
            </a:r>
            <a:r>
              <a:rPr sz="4050" spc="145" dirty="0">
                <a:solidFill>
                  <a:srgbClr val="FFFFFF"/>
                </a:solidFill>
                <a:latin typeface="Calibri"/>
                <a:cs typeface="Calibri"/>
              </a:rPr>
              <a:t> </a:t>
            </a:r>
            <a:r>
              <a:rPr sz="4050" spc="225" dirty="0">
                <a:solidFill>
                  <a:srgbClr val="FFFFFF"/>
                </a:solidFill>
                <a:latin typeface="Calibri"/>
                <a:cs typeface="Calibri"/>
              </a:rPr>
              <a:t>to</a:t>
            </a:r>
            <a:r>
              <a:rPr sz="4050" spc="145" dirty="0">
                <a:solidFill>
                  <a:srgbClr val="FFFFFF"/>
                </a:solidFill>
                <a:latin typeface="Calibri"/>
                <a:cs typeface="Calibri"/>
              </a:rPr>
              <a:t> </a:t>
            </a:r>
            <a:r>
              <a:rPr sz="4050" spc="250" dirty="0">
                <a:solidFill>
                  <a:srgbClr val="FFFFFF"/>
                </a:solidFill>
                <a:latin typeface="Calibri"/>
                <a:cs typeface="Calibri"/>
              </a:rPr>
              <a:t>staging</a:t>
            </a:r>
            <a:r>
              <a:rPr sz="4050" spc="150" dirty="0">
                <a:solidFill>
                  <a:srgbClr val="FFFFFF"/>
                </a:solidFill>
                <a:latin typeface="Calibri"/>
                <a:cs typeface="Calibri"/>
              </a:rPr>
              <a:t> </a:t>
            </a:r>
            <a:r>
              <a:rPr sz="4050" spc="105" dirty="0">
                <a:solidFill>
                  <a:srgbClr val="FFFFFF"/>
                </a:solidFill>
                <a:latin typeface="Calibri"/>
                <a:cs typeface="Calibri"/>
              </a:rPr>
              <a:t>area.</a:t>
            </a:r>
            <a:endParaRPr sz="4050">
              <a:latin typeface="Calibri"/>
              <a:cs typeface="Calibri"/>
            </a:endParaRPr>
          </a:p>
          <a:p>
            <a:pPr>
              <a:lnSpc>
                <a:spcPct val="100000"/>
              </a:lnSpc>
              <a:spcBef>
                <a:spcPts val="980"/>
              </a:spcBef>
            </a:pPr>
            <a:endParaRPr sz="4050">
              <a:latin typeface="Calibri"/>
              <a:cs typeface="Calibri"/>
            </a:endParaRPr>
          </a:p>
          <a:p>
            <a:pPr marL="12700" marR="1488440" indent="56515">
              <a:lnSpc>
                <a:spcPct val="121900"/>
              </a:lnSpc>
              <a:spcBef>
                <a:spcPts val="5"/>
              </a:spcBef>
            </a:pPr>
            <a:r>
              <a:rPr sz="4050" spc="220" dirty="0">
                <a:solidFill>
                  <a:srgbClr val="FFFFFF"/>
                </a:solidFill>
                <a:latin typeface="Calibri"/>
                <a:cs typeface="Calibri"/>
              </a:rPr>
              <a:t>commit:</a:t>
            </a:r>
            <a:r>
              <a:rPr sz="4050" spc="175" dirty="0">
                <a:solidFill>
                  <a:srgbClr val="FFFFFF"/>
                </a:solidFill>
                <a:latin typeface="Calibri"/>
                <a:cs typeface="Calibri"/>
              </a:rPr>
              <a:t> </a:t>
            </a:r>
            <a:r>
              <a:rPr sz="4050" spc="55" dirty="0">
                <a:solidFill>
                  <a:srgbClr val="FFFFFF"/>
                </a:solidFill>
                <a:latin typeface="Calibri"/>
                <a:cs typeface="Calibri"/>
              </a:rPr>
              <a:t>It</a:t>
            </a:r>
            <a:r>
              <a:rPr sz="4050" spc="175" dirty="0">
                <a:solidFill>
                  <a:srgbClr val="FFFFFF"/>
                </a:solidFill>
                <a:latin typeface="Calibri"/>
                <a:cs typeface="Calibri"/>
              </a:rPr>
              <a:t> </a:t>
            </a:r>
            <a:r>
              <a:rPr sz="4050" spc="295" dirty="0">
                <a:solidFill>
                  <a:srgbClr val="FFFFFF"/>
                </a:solidFill>
                <a:latin typeface="Calibri"/>
                <a:cs typeface="Calibri"/>
              </a:rPr>
              <a:t>records</a:t>
            </a:r>
            <a:r>
              <a:rPr sz="4050" spc="180" dirty="0">
                <a:solidFill>
                  <a:srgbClr val="FFFFFF"/>
                </a:solidFill>
                <a:latin typeface="Calibri"/>
                <a:cs typeface="Calibri"/>
              </a:rPr>
              <a:t> </a:t>
            </a:r>
            <a:r>
              <a:rPr sz="4050" spc="320" dirty="0">
                <a:solidFill>
                  <a:srgbClr val="FFFFFF"/>
                </a:solidFill>
                <a:latin typeface="Calibri"/>
                <a:cs typeface="Calibri"/>
              </a:rPr>
              <a:t>changes</a:t>
            </a:r>
            <a:r>
              <a:rPr sz="4050" spc="175" dirty="0">
                <a:solidFill>
                  <a:srgbClr val="FFFFFF"/>
                </a:solidFill>
                <a:latin typeface="Calibri"/>
                <a:cs typeface="Calibri"/>
              </a:rPr>
              <a:t> after </a:t>
            </a:r>
            <a:r>
              <a:rPr sz="4050" spc="360" dirty="0">
                <a:solidFill>
                  <a:srgbClr val="FFFFFF"/>
                </a:solidFill>
                <a:latin typeface="Calibri"/>
                <a:cs typeface="Calibri"/>
              </a:rPr>
              <a:t>add</a:t>
            </a:r>
            <a:r>
              <a:rPr sz="4050" spc="180" dirty="0">
                <a:solidFill>
                  <a:srgbClr val="FFFFFF"/>
                </a:solidFill>
                <a:latin typeface="Calibri"/>
                <a:cs typeface="Calibri"/>
              </a:rPr>
              <a:t> </a:t>
            </a:r>
            <a:r>
              <a:rPr sz="4050" spc="285" dirty="0">
                <a:solidFill>
                  <a:srgbClr val="FFFFFF"/>
                </a:solidFill>
                <a:latin typeface="Calibri"/>
                <a:cs typeface="Calibri"/>
              </a:rPr>
              <a:t>commands. </a:t>
            </a:r>
            <a:r>
              <a:rPr sz="4050" spc="290" dirty="0">
                <a:solidFill>
                  <a:srgbClr val="FFFFFF"/>
                </a:solidFill>
                <a:latin typeface="Calibri"/>
                <a:cs typeface="Calibri"/>
              </a:rPr>
              <a:t>syntax</a:t>
            </a:r>
            <a:r>
              <a:rPr sz="4050" spc="140" dirty="0">
                <a:solidFill>
                  <a:srgbClr val="FFFFFF"/>
                </a:solidFill>
                <a:latin typeface="Calibri"/>
                <a:cs typeface="Calibri"/>
              </a:rPr>
              <a:t> </a:t>
            </a:r>
            <a:r>
              <a:rPr sz="4050" spc="-285" dirty="0">
                <a:solidFill>
                  <a:srgbClr val="FFFFFF"/>
                </a:solidFill>
                <a:latin typeface="Calibri"/>
                <a:cs typeface="Calibri"/>
              </a:rPr>
              <a:t>:</a:t>
            </a:r>
            <a:r>
              <a:rPr sz="4050" spc="140" dirty="0">
                <a:solidFill>
                  <a:srgbClr val="FFFFFF"/>
                </a:solidFill>
                <a:latin typeface="Calibri"/>
                <a:cs typeface="Calibri"/>
              </a:rPr>
              <a:t> </a:t>
            </a:r>
            <a:r>
              <a:rPr sz="4050" spc="185" dirty="0">
                <a:solidFill>
                  <a:srgbClr val="FFFFFF"/>
                </a:solidFill>
                <a:latin typeface="Calibri"/>
                <a:cs typeface="Calibri"/>
              </a:rPr>
              <a:t>git</a:t>
            </a:r>
            <a:r>
              <a:rPr sz="4050" spc="140" dirty="0">
                <a:solidFill>
                  <a:srgbClr val="FFFFFF"/>
                </a:solidFill>
                <a:latin typeface="Calibri"/>
                <a:cs typeface="Calibri"/>
              </a:rPr>
              <a:t> </a:t>
            </a:r>
            <a:r>
              <a:rPr sz="4050" spc="305" dirty="0">
                <a:solidFill>
                  <a:srgbClr val="FFFFFF"/>
                </a:solidFill>
                <a:latin typeface="Calibri"/>
                <a:cs typeface="Calibri"/>
              </a:rPr>
              <a:t>commit</a:t>
            </a:r>
            <a:r>
              <a:rPr sz="4050" spc="140" dirty="0">
                <a:solidFill>
                  <a:srgbClr val="FFFFFF"/>
                </a:solidFill>
                <a:latin typeface="Calibri"/>
                <a:cs typeface="Calibri"/>
              </a:rPr>
              <a:t> </a:t>
            </a:r>
            <a:r>
              <a:rPr sz="4050" spc="835" dirty="0">
                <a:solidFill>
                  <a:srgbClr val="FFFFFF"/>
                </a:solidFill>
                <a:latin typeface="Calibri"/>
                <a:cs typeface="Calibri"/>
              </a:rPr>
              <a:t>-</a:t>
            </a:r>
            <a:r>
              <a:rPr sz="4050" spc="385" dirty="0">
                <a:solidFill>
                  <a:srgbClr val="FFFFFF"/>
                </a:solidFill>
                <a:latin typeface="Calibri"/>
                <a:cs typeface="Calibri"/>
              </a:rPr>
              <a:t>m</a:t>
            </a:r>
            <a:r>
              <a:rPr sz="4050" spc="140" dirty="0">
                <a:solidFill>
                  <a:srgbClr val="FFFFFF"/>
                </a:solidFill>
                <a:latin typeface="Calibri"/>
                <a:cs typeface="Calibri"/>
              </a:rPr>
              <a:t> </a:t>
            </a:r>
            <a:r>
              <a:rPr sz="4050" dirty="0">
                <a:solidFill>
                  <a:srgbClr val="FFFFFF"/>
                </a:solidFill>
                <a:latin typeface="Calibri"/>
                <a:cs typeface="Calibri"/>
              </a:rPr>
              <a:t>“</a:t>
            </a:r>
            <a:r>
              <a:rPr sz="4050" spc="140" dirty="0">
                <a:solidFill>
                  <a:srgbClr val="FFFFFF"/>
                </a:solidFill>
                <a:latin typeface="Calibri"/>
                <a:cs typeface="Calibri"/>
              </a:rPr>
              <a:t> </a:t>
            </a:r>
            <a:r>
              <a:rPr sz="4050" spc="340" dirty="0">
                <a:solidFill>
                  <a:srgbClr val="FFFFFF"/>
                </a:solidFill>
                <a:latin typeface="Calibri"/>
                <a:cs typeface="Calibri"/>
              </a:rPr>
              <a:t>message</a:t>
            </a:r>
            <a:r>
              <a:rPr sz="4050" spc="140" dirty="0">
                <a:solidFill>
                  <a:srgbClr val="FFFFFF"/>
                </a:solidFill>
                <a:latin typeface="Calibri"/>
                <a:cs typeface="Calibri"/>
              </a:rPr>
              <a:t> </a:t>
            </a:r>
            <a:r>
              <a:rPr sz="4050" spc="-50" dirty="0">
                <a:solidFill>
                  <a:srgbClr val="FFFFFF"/>
                </a:solidFill>
                <a:latin typeface="Calibri"/>
                <a:cs typeface="Calibri"/>
              </a:rPr>
              <a:t>“</a:t>
            </a:r>
            <a:endParaRPr sz="4050">
              <a:latin typeface="Calibri"/>
              <a:cs typeface="Calibri"/>
            </a:endParaRPr>
          </a:p>
        </p:txBody>
      </p:sp>
      <p:pic>
        <p:nvPicPr>
          <p:cNvPr id="6" name="object 6"/>
          <p:cNvPicPr/>
          <p:nvPr/>
        </p:nvPicPr>
        <p:blipFill>
          <a:blip r:embed="rId5" cstate="print"/>
          <a:stretch>
            <a:fillRect/>
          </a:stretch>
        </p:blipFill>
        <p:spPr>
          <a:xfrm>
            <a:off x="0" y="7696586"/>
            <a:ext cx="3258978" cy="2590413"/>
          </a:xfrm>
          <a:prstGeom prst="rect">
            <a:avLst/>
          </a:prstGeom>
        </p:spPr>
      </p:pic>
      <p:pic>
        <p:nvPicPr>
          <p:cNvPr id="7" name="object 7"/>
          <p:cNvPicPr/>
          <p:nvPr/>
        </p:nvPicPr>
        <p:blipFill>
          <a:blip r:embed="rId6" cstate="print"/>
          <a:stretch>
            <a:fillRect/>
          </a:stretch>
        </p:blipFill>
        <p:spPr>
          <a:xfrm>
            <a:off x="14713979" y="7962596"/>
            <a:ext cx="3574019" cy="2324403"/>
          </a:xfrm>
          <a:prstGeom prst="rect">
            <a:avLst/>
          </a:prstGeom>
        </p:spPr>
      </p:pic>
      <p:sp>
        <p:nvSpPr>
          <p:cNvPr id="8" name="object 8"/>
          <p:cNvSpPr txBox="1">
            <a:spLocks noGrp="1"/>
          </p:cNvSpPr>
          <p:nvPr>
            <p:ph type="title"/>
          </p:nvPr>
        </p:nvSpPr>
        <p:spPr>
          <a:xfrm>
            <a:off x="1476735" y="952044"/>
            <a:ext cx="5324475" cy="812165"/>
          </a:xfrm>
          <a:prstGeom prst="rect">
            <a:avLst/>
          </a:prstGeom>
        </p:spPr>
        <p:txBody>
          <a:bodyPr vert="horz" wrap="square" lIns="0" tIns="13970" rIns="0" bIns="0" rtlCol="0">
            <a:spAutoFit/>
          </a:bodyPr>
          <a:lstStyle/>
          <a:p>
            <a:pPr marL="12700">
              <a:lnSpc>
                <a:spcPct val="100000"/>
              </a:lnSpc>
              <a:spcBef>
                <a:spcPts val="110"/>
              </a:spcBef>
            </a:pPr>
            <a:r>
              <a:rPr sz="5150" b="1" spc="270" dirty="0">
                <a:solidFill>
                  <a:srgbClr val="048AFF"/>
                </a:solidFill>
                <a:latin typeface="Arial"/>
                <a:cs typeface="Arial"/>
              </a:rPr>
              <a:t>How</a:t>
            </a:r>
            <a:r>
              <a:rPr sz="5150" b="1" spc="120" dirty="0">
                <a:solidFill>
                  <a:srgbClr val="048AFF"/>
                </a:solidFill>
                <a:latin typeface="Arial"/>
                <a:cs typeface="Arial"/>
              </a:rPr>
              <a:t> </a:t>
            </a:r>
            <a:r>
              <a:rPr sz="5150" b="1" spc="315" dirty="0">
                <a:solidFill>
                  <a:srgbClr val="048AFF"/>
                </a:solidFill>
                <a:latin typeface="Arial"/>
                <a:cs typeface="Arial"/>
              </a:rPr>
              <a:t>Git</a:t>
            </a:r>
            <a:r>
              <a:rPr sz="5150" b="1" spc="125" dirty="0">
                <a:solidFill>
                  <a:srgbClr val="048AFF"/>
                </a:solidFill>
                <a:latin typeface="Arial"/>
                <a:cs typeface="Arial"/>
              </a:rPr>
              <a:t> </a:t>
            </a:r>
            <a:r>
              <a:rPr sz="5150" b="1" spc="35" dirty="0">
                <a:solidFill>
                  <a:srgbClr val="048AFF"/>
                </a:solidFill>
                <a:latin typeface="Arial"/>
                <a:cs typeface="Arial"/>
              </a:rPr>
              <a:t>Tracks:</a:t>
            </a:r>
            <a:endParaRPr sz="5150">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15509626" y="8565754"/>
            <a:ext cx="2778372" cy="1721244"/>
          </a:xfrm>
          <a:prstGeom prst="rect">
            <a:avLst/>
          </a:prstGeom>
        </p:spPr>
      </p:pic>
      <p:pic>
        <p:nvPicPr>
          <p:cNvPr id="4" name="object 4"/>
          <p:cNvPicPr/>
          <p:nvPr/>
        </p:nvPicPr>
        <p:blipFill>
          <a:blip r:embed="rId4" cstate="print"/>
          <a:stretch>
            <a:fillRect/>
          </a:stretch>
        </p:blipFill>
        <p:spPr>
          <a:xfrm>
            <a:off x="0" y="7696586"/>
            <a:ext cx="3258978" cy="2590413"/>
          </a:xfrm>
          <a:prstGeom prst="rect">
            <a:avLst/>
          </a:prstGeom>
        </p:spPr>
      </p:pic>
      <p:grpSp>
        <p:nvGrpSpPr>
          <p:cNvPr id="5" name="object 5"/>
          <p:cNvGrpSpPr/>
          <p:nvPr/>
        </p:nvGrpSpPr>
        <p:grpSpPr>
          <a:xfrm>
            <a:off x="411115" y="0"/>
            <a:ext cx="17877155" cy="4567555"/>
            <a:chOff x="411115" y="0"/>
            <a:chExt cx="17877155" cy="4567555"/>
          </a:xfrm>
        </p:grpSpPr>
        <p:pic>
          <p:nvPicPr>
            <p:cNvPr id="6" name="object 6"/>
            <p:cNvPicPr/>
            <p:nvPr/>
          </p:nvPicPr>
          <p:blipFill>
            <a:blip r:embed="rId5" cstate="print"/>
            <a:stretch>
              <a:fillRect/>
            </a:stretch>
          </p:blipFill>
          <p:spPr>
            <a:xfrm>
              <a:off x="14792965" y="0"/>
              <a:ext cx="3495034" cy="3094955"/>
            </a:xfrm>
            <a:prstGeom prst="rect">
              <a:avLst/>
            </a:prstGeom>
          </p:spPr>
        </p:pic>
        <p:pic>
          <p:nvPicPr>
            <p:cNvPr id="7" name="object 7"/>
            <p:cNvPicPr/>
            <p:nvPr/>
          </p:nvPicPr>
          <p:blipFill>
            <a:blip r:embed="rId6" cstate="print"/>
            <a:stretch>
              <a:fillRect/>
            </a:stretch>
          </p:blipFill>
          <p:spPr>
            <a:xfrm>
              <a:off x="411115" y="1571886"/>
              <a:ext cx="17106899" cy="771524"/>
            </a:xfrm>
            <a:prstGeom prst="rect">
              <a:avLst/>
            </a:prstGeom>
          </p:spPr>
        </p:pic>
        <p:pic>
          <p:nvPicPr>
            <p:cNvPr id="8" name="object 8"/>
            <p:cNvPicPr/>
            <p:nvPr/>
          </p:nvPicPr>
          <p:blipFill>
            <a:blip r:embed="rId7" cstate="print"/>
            <a:stretch>
              <a:fillRect/>
            </a:stretch>
          </p:blipFill>
          <p:spPr>
            <a:xfrm>
              <a:off x="588421" y="3091112"/>
              <a:ext cx="16923736" cy="1476374"/>
            </a:xfrm>
            <a:prstGeom prst="rect">
              <a:avLst/>
            </a:prstGeom>
          </p:spPr>
        </p:pic>
      </p:grpSp>
      <p:pic>
        <p:nvPicPr>
          <p:cNvPr id="9" name="object 9"/>
          <p:cNvPicPr/>
          <p:nvPr/>
        </p:nvPicPr>
        <p:blipFill>
          <a:blip r:embed="rId8" cstate="print"/>
          <a:stretch>
            <a:fillRect/>
          </a:stretch>
        </p:blipFill>
        <p:spPr>
          <a:xfrm>
            <a:off x="588421" y="5154147"/>
            <a:ext cx="16925924" cy="2819399"/>
          </a:xfrm>
          <a:prstGeom prst="rect">
            <a:avLst/>
          </a:prstGeom>
        </p:spPr>
      </p:pic>
      <p:pic>
        <p:nvPicPr>
          <p:cNvPr id="10" name="object 10"/>
          <p:cNvPicPr/>
          <p:nvPr/>
        </p:nvPicPr>
        <p:blipFill>
          <a:blip r:embed="rId9" cstate="print"/>
          <a:stretch>
            <a:fillRect/>
          </a:stretch>
        </p:blipFill>
        <p:spPr>
          <a:xfrm>
            <a:off x="360164" y="1677775"/>
            <a:ext cx="4721423" cy="778947"/>
          </a:xfrm>
          <a:prstGeom prst="rect">
            <a:avLst/>
          </a:prstGeom>
        </p:spPr>
      </p:pic>
      <p:pic>
        <p:nvPicPr>
          <p:cNvPr id="11" name="object 11"/>
          <p:cNvPicPr/>
          <p:nvPr/>
        </p:nvPicPr>
        <p:blipFill>
          <a:blip r:embed="rId10" cstate="print"/>
          <a:stretch>
            <a:fillRect/>
          </a:stretch>
        </p:blipFill>
        <p:spPr>
          <a:xfrm>
            <a:off x="8707518" y="1635174"/>
            <a:ext cx="3607591" cy="697229"/>
          </a:xfrm>
          <a:prstGeom prst="rect">
            <a:avLst/>
          </a:prstGeom>
        </p:spPr>
      </p:pic>
      <p:pic>
        <p:nvPicPr>
          <p:cNvPr id="12" name="object 12"/>
          <p:cNvPicPr/>
          <p:nvPr/>
        </p:nvPicPr>
        <p:blipFill>
          <a:blip r:embed="rId11" cstate="print"/>
          <a:stretch>
            <a:fillRect/>
          </a:stretch>
        </p:blipFill>
        <p:spPr>
          <a:xfrm>
            <a:off x="442674" y="2819598"/>
            <a:ext cx="2526982" cy="755649"/>
          </a:xfrm>
          <a:prstGeom prst="rect">
            <a:avLst/>
          </a:prstGeom>
        </p:spPr>
      </p:pic>
      <p:pic>
        <p:nvPicPr>
          <p:cNvPr id="13" name="object 13"/>
          <p:cNvPicPr/>
          <p:nvPr/>
        </p:nvPicPr>
        <p:blipFill>
          <a:blip r:embed="rId12" cstate="print"/>
          <a:stretch>
            <a:fillRect/>
          </a:stretch>
        </p:blipFill>
        <p:spPr>
          <a:xfrm>
            <a:off x="5464730" y="3015848"/>
            <a:ext cx="2729733" cy="468875"/>
          </a:xfrm>
          <a:prstGeom prst="rect">
            <a:avLst/>
          </a:prstGeom>
        </p:spPr>
      </p:pic>
      <p:pic>
        <p:nvPicPr>
          <p:cNvPr id="14" name="object 14"/>
          <p:cNvPicPr/>
          <p:nvPr/>
        </p:nvPicPr>
        <p:blipFill>
          <a:blip r:embed="rId13" cstate="print"/>
          <a:stretch>
            <a:fillRect/>
          </a:stretch>
        </p:blipFill>
        <p:spPr>
          <a:xfrm>
            <a:off x="477335" y="5085744"/>
            <a:ext cx="6055027" cy="645159"/>
          </a:xfrm>
          <a:prstGeom prst="rect">
            <a:avLst/>
          </a:prstGeom>
        </p:spPr>
      </p:pic>
      <p:pic>
        <p:nvPicPr>
          <p:cNvPr id="15" name="object 15"/>
          <p:cNvPicPr/>
          <p:nvPr/>
        </p:nvPicPr>
        <p:blipFill>
          <a:blip r:embed="rId14" cstate="print"/>
          <a:stretch>
            <a:fillRect/>
          </a:stretch>
        </p:blipFill>
        <p:spPr>
          <a:xfrm>
            <a:off x="9312454" y="5189026"/>
            <a:ext cx="2954831" cy="48374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9"/>
          </a:xfrm>
          <a:prstGeom prst="rect">
            <a:avLst/>
          </a:prstGeom>
        </p:spPr>
      </p:pic>
      <p:pic>
        <p:nvPicPr>
          <p:cNvPr id="3" name="object 3"/>
          <p:cNvPicPr/>
          <p:nvPr/>
        </p:nvPicPr>
        <p:blipFill>
          <a:blip r:embed="rId3" cstate="print"/>
          <a:stretch>
            <a:fillRect/>
          </a:stretch>
        </p:blipFill>
        <p:spPr>
          <a:xfrm>
            <a:off x="7584475" y="8616201"/>
            <a:ext cx="4010024" cy="1670797"/>
          </a:xfrm>
          <a:prstGeom prst="rect">
            <a:avLst/>
          </a:prstGeom>
        </p:spPr>
      </p:pic>
      <p:sp>
        <p:nvSpPr>
          <p:cNvPr id="4" name="object 4"/>
          <p:cNvSpPr txBox="1">
            <a:spLocks noGrp="1"/>
          </p:cNvSpPr>
          <p:nvPr>
            <p:ph type="title"/>
          </p:nvPr>
        </p:nvSpPr>
        <p:spPr>
          <a:xfrm>
            <a:off x="1508283" y="952044"/>
            <a:ext cx="1752600" cy="812165"/>
          </a:xfrm>
          <a:prstGeom prst="rect">
            <a:avLst/>
          </a:prstGeom>
        </p:spPr>
        <p:txBody>
          <a:bodyPr vert="horz" wrap="square" lIns="0" tIns="13970" rIns="0" bIns="0" rtlCol="0">
            <a:spAutoFit/>
          </a:bodyPr>
          <a:lstStyle/>
          <a:p>
            <a:pPr marL="12700">
              <a:lnSpc>
                <a:spcPct val="100000"/>
              </a:lnSpc>
              <a:spcBef>
                <a:spcPts val="110"/>
              </a:spcBef>
            </a:pPr>
            <a:r>
              <a:rPr sz="5150" b="1" spc="-140" dirty="0">
                <a:solidFill>
                  <a:srgbClr val="048AFF"/>
                </a:solidFill>
                <a:latin typeface="Arial"/>
                <a:cs typeface="Arial"/>
              </a:rPr>
              <a:t>Push:</a:t>
            </a:r>
            <a:endParaRPr sz="5150">
              <a:latin typeface="Arial"/>
              <a:cs typeface="Arial"/>
            </a:endParaRPr>
          </a:p>
        </p:txBody>
      </p:sp>
      <p:pic>
        <p:nvPicPr>
          <p:cNvPr id="5" name="object 5"/>
          <p:cNvPicPr/>
          <p:nvPr/>
        </p:nvPicPr>
        <p:blipFill>
          <a:blip r:embed="rId4" cstate="print"/>
          <a:stretch>
            <a:fillRect/>
          </a:stretch>
        </p:blipFill>
        <p:spPr>
          <a:xfrm>
            <a:off x="1715928" y="2370543"/>
            <a:ext cx="180975" cy="180974"/>
          </a:xfrm>
          <a:prstGeom prst="rect">
            <a:avLst/>
          </a:prstGeom>
        </p:spPr>
      </p:pic>
      <p:pic>
        <p:nvPicPr>
          <p:cNvPr id="6" name="object 6"/>
          <p:cNvPicPr/>
          <p:nvPr/>
        </p:nvPicPr>
        <p:blipFill>
          <a:blip r:embed="rId5" cstate="print"/>
          <a:stretch>
            <a:fillRect/>
          </a:stretch>
        </p:blipFill>
        <p:spPr>
          <a:xfrm>
            <a:off x="1687353" y="3151593"/>
            <a:ext cx="171450" cy="171449"/>
          </a:xfrm>
          <a:prstGeom prst="rect">
            <a:avLst/>
          </a:prstGeom>
        </p:spPr>
      </p:pic>
      <p:pic>
        <p:nvPicPr>
          <p:cNvPr id="7" name="object 7"/>
          <p:cNvPicPr/>
          <p:nvPr/>
        </p:nvPicPr>
        <p:blipFill>
          <a:blip r:embed="rId6" cstate="print"/>
          <a:stretch>
            <a:fillRect/>
          </a:stretch>
        </p:blipFill>
        <p:spPr>
          <a:xfrm>
            <a:off x="1687353" y="6866342"/>
            <a:ext cx="171450" cy="171449"/>
          </a:xfrm>
          <a:prstGeom prst="rect">
            <a:avLst/>
          </a:prstGeom>
        </p:spPr>
      </p:pic>
      <p:sp>
        <p:nvSpPr>
          <p:cNvPr id="8" name="object 8"/>
          <p:cNvSpPr txBox="1"/>
          <p:nvPr/>
        </p:nvSpPr>
        <p:spPr>
          <a:xfrm>
            <a:off x="2077531" y="1950708"/>
            <a:ext cx="15264765" cy="5278755"/>
          </a:xfrm>
          <a:prstGeom prst="rect">
            <a:avLst/>
          </a:prstGeom>
        </p:spPr>
        <p:txBody>
          <a:bodyPr vert="horz" wrap="square" lIns="0" tIns="156210" rIns="0" bIns="0" rtlCol="0">
            <a:spAutoFit/>
          </a:bodyPr>
          <a:lstStyle/>
          <a:p>
            <a:pPr marL="65405">
              <a:lnSpc>
                <a:spcPct val="100000"/>
              </a:lnSpc>
              <a:spcBef>
                <a:spcPts val="1230"/>
              </a:spcBef>
            </a:pPr>
            <a:r>
              <a:rPr sz="4250" spc="310" dirty="0">
                <a:solidFill>
                  <a:srgbClr val="FFFFFF"/>
                </a:solidFill>
                <a:latin typeface="Calibri"/>
                <a:cs typeface="Calibri"/>
              </a:rPr>
              <a:t>Used</a:t>
            </a:r>
            <a:r>
              <a:rPr sz="4250" spc="175" dirty="0">
                <a:solidFill>
                  <a:srgbClr val="FFFFFF"/>
                </a:solidFill>
                <a:latin typeface="Calibri"/>
                <a:cs typeface="Calibri"/>
              </a:rPr>
              <a:t> </a:t>
            </a:r>
            <a:r>
              <a:rPr sz="4250" spc="254" dirty="0">
                <a:solidFill>
                  <a:srgbClr val="FFFFFF"/>
                </a:solidFill>
                <a:latin typeface="Calibri"/>
                <a:cs typeface="Calibri"/>
              </a:rPr>
              <a:t>to</a:t>
            </a:r>
            <a:r>
              <a:rPr sz="4250" spc="180" dirty="0">
                <a:solidFill>
                  <a:srgbClr val="FFFFFF"/>
                </a:solidFill>
                <a:latin typeface="Calibri"/>
                <a:cs typeface="Calibri"/>
              </a:rPr>
              <a:t> </a:t>
            </a:r>
            <a:r>
              <a:rPr sz="4250" spc="254" dirty="0">
                <a:solidFill>
                  <a:srgbClr val="FFFFFF"/>
                </a:solidFill>
                <a:latin typeface="Calibri"/>
                <a:cs typeface="Calibri"/>
              </a:rPr>
              <a:t>upload</a:t>
            </a:r>
            <a:r>
              <a:rPr sz="4250" spc="180" dirty="0">
                <a:solidFill>
                  <a:srgbClr val="FFFFFF"/>
                </a:solidFill>
                <a:latin typeface="Calibri"/>
                <a:cs typeface="Calibri"/>
              </a:rPr>
              <a:t> </a:t>
            </a:r>
            <a:r>
              <a:rPr sz="4250" spc="265" dirty="0">
                <a:solidFill>
                  <a:srgbClr val="FFFFFF"/>
                </a:solidFill>
                <a:latin typeface="Calibri"/>
                <a:cs typeface="Calibri"/>
              </a:rPr>
              <a:t>repo</a:t>
            </a:r>
            <a:r>
              <a:rPr sz="4250" spc="175" dirty="0">
                <a:solidFill>
                  <a:srgbClr val="FFFFFF"/>
                </a:solidFill>
                <a:latin typeface="Calibri"/>
                <a:cs typeface="Calibri"/>
              </a:rPr>
              <a:t> </a:t>
            </a:r>
            <a:r>
              <a:rPr sz="4250" spc="295" dirty="0">
                <a:solidFill>
                  <a:srgbClr val="FFFFFF"/>
                </a:solidFill>
                <a:latin typeface="Calibri"/>
                <a:cs typeface="Calibri"/>
              </a:rPr>
              <a:t>content</a:t>
            </a:r>
            <a:r>
              <a:rPr sz="4250" spc="180" dirty="0">
                <a:solidFill>
                  <a:srgbClr val="FFFFFF"/>
                </a:solidFill>
                <a:latin typeface="Calibri"/>
                <a:cs typeface="Calibri"/>
              </a:rPr>
              <a:t> </a:t>
            </a:r>
            <a:r>
              <a:rPr sz="4250" spc="254" dirty="0">
                <a:solidFill>
                  <a:srgbClr val="FFFFFF"/>
                </a:solidFill>
                <a:latin typeface="Calibri"/>
                <a:cs typeface="Calibri"/>
              </a:rPr>
              <a:t>to</a:t>
            </a:r>
            <a:r>
              <a:rPr sz="4250" spc="180" dirty="0">
                <a:solidFill>
                  <a:srgbClr val="FFFFFF"/>
                </a:solidFill>
                <a:latin typeface="Calibri"/>
                <a:cs typeface="Calibri"/>
              </a:rPr>
              <a:t> </a:t>
            </a:r>
            <a:r>
              <a:rPr sz="4250" spc="265" dirty="0">
                <a:solidFill>
                  <a:srgbClr val="FFFFFF"/>
                </a:solidFill>
                <a:latin typeface="Calibri"/>
                <a:cs typeface="Calibri"/>
              </a:rPr>
              <a:t>remote</a:t>
            </a:r>
            <a:r>
              <a:rPr sz="4250" spc="175" dirty="0">
                <a:solidFill>
                  <a:srgbClr val="FFFFFF"/>
                </a:solidFill>
                <a:latin typeface="Calibri"/>
                <a:cs typeface="Calibri"/>
              </a:rPr>
              <a:t> </a:t>
            </a:r>
            <a:r>
              <a:rPr sz="4250" spc="254" dirty="0">
                <a:solidFill>
                  <a:srgbClr val="FFFFFF"/>
                </a:solidFill>
                <a:latin typeface="Calibri"/>
                <a:cs typeface="Calibri"/>
              </a:rPr>
              <a:t>(on</a:t>
            </a:r>
            <a:r>
              <a:rPr sz="4250" spc="180" dirty="0">
                <a:solidFill>
                  <a:srgbClr val="FFFFFF"/>
                </a:solidFill>
                <a:latin typeface="Calibri"/>
                <a:cs typeface="Calibri"/>
              </a:rPr>
              <a:t> </a:t>
            </a:r>
            <a:r>
              <a:rPr sz="4250" spc="235" dirty="0">
                <a:solidFill>
                  <a:srgbClr val="FFFFFF"/>
                </a:solidFill>
                <a:latin typeface="Calibri"/>
                <a:cs typeface="Calibri"/>
              </a:rPr>
              <a:t>github</a:t>
            </a:r>
            <a:r>
              <a:rPr sz="4250" spc="180" dirty="0">
                <a:solidFill>
                  <a:srgbClr val="FFFFFF"/>
                </a:solidFill>
                <a:latin typeface="Calibri"/>
                <a:cs typeface="Calibri"/>
              </a:rPr>
              <a:t> </a:t>
            </a:r>
            <a:r>
              <a:rPr sz="4250" spc="-25" dirty="0">
                <a:solidFill>
                  <a:srgbClr val="FFFFFF"/>
                </a:solidFill>
                <a:latin typeface="Calibri"/>
                <a:cs typeface="Calibri"/>
              </a:rPr>
              <a:t>).</a:t>
            </a:r>
            <a:endParaRPr sz="4250">
              <a:latin typeface="Calibri"/>
              <a:cs typeface="Calibri"/>
            </a:endParaRPr>
          </a:p>
          <a:p>
            <a:pPr marL="12700" marR="5080">
              <a:lnSpc>
                <a:spcPct val="121900"/>
              </a:lnSpc>
              <a:spcBef>
                <a:spcPts val="25"/>
              </a:spcBef>
            </a:pPr>
            <a:r>
              <a:rPr sz="4000" spc="254" dirty="0">
                <a:solidFill>
                  <a:srgbClr val="FFFFFF"/>
                </a:solidFill>
                <a:latin typeface="Calibri"/>
                <a:cs typeface="Calibri"/>
              </a:rPr>
              <a:t>The</a:t>
            </a:r>
            <a:r>
              <a:rPr sz="4000" spc="200" dirty="0">
                <a:solidFill>
                  <a:srgbClr val="FFFFFF"/>
                </a:solidFill>
                <a:latin typeface="Calibri"/>
                <a:cs typeface="Calibri"/>
              </a:rPr>
              <a:t> </a:t>
            </a:r>
            <a:r>
              <a:rPr sz="4000" dirty="0">
                <a:solidFill>
                  <a:srgbClr val="FFFFFF"/>
                </a:solidFill>
                <a:latin typeface="Calibri"/>
                <a:cs typeface="Calibri"/>
              </a:rPr>
              <a:t>"push"</a:t>
            </a:r>
            <a:r>
              <a:rPr sz="4000" spc="204" dirty="0">
                <a:solidFill>
                  <a:srgbClr val="FFFFFF"/>
                </a:solidFill>
                <a:latin typeface="Calibri"/>
                <a:cs typeface="Calibri"/>
              </a:rPr>
              <a:t> </a:t>
            </a:r>
            <a:r>
              <a:rPr sz="4000" spc="350" dirty="0">
                <a:solidFill>
                  <a:srgbClr val="FFFFFF"/>
                </a:solidFill>
                <a:latin typeface="Calibri"/>
                <a:cs typeface="Calibri"/>
              </a:rPr>
              <a:t>command</a:t>
            </a:r>
            <a:r>
              <a:rPr sz="4000" spc="204" dirty="0">
                <a:solidFill>
                  <a:srgbClr val="FFFFFF"/>
                </a:solidFill>
                <a:latin typeface="Calibri"/>
                <a:cs typeface="Calibri"/>
              </a:rPr>
              <a:t> </a:t>
            </a:r>
            <a:r>
              <a:rPr sz="4000" spc="110" dirty="0">
                <a:solidFill>
                  <a:srgbClr val="FFFFFF"/>
                </a:solidFill>
                <a:latin typeface="Calibri"/>
                <a:cs typeface="Calibri"/>
              </a:rPr>
              <a:t>in</a:t>
            </a:r>
            <a:r>
              <a:rPr sz="4000" spc="204" dirty="0">
                <a:solidFill>
                  <a:srgbClr val="FFFFFF"/>
                </a:solidFill>
                <a:latin typeface="Calibri"/>
                <a:cs typeface="Calibri"/>
              </a:rPr>
              <a:t> </a:t>
            </a:r>
            <a:r>
              <a:rPr sz="4000" spc="110" dirty="0">
                <a:solidFill>
                  <a:srgbClr val="FFFFFF"/>
                </a:solidFill>
                <a:latin typeface="Calibri"/>
                <a:cs typeface="Calibri"/>
              </a:rPr>
              <a:t>Git,</a:t>
            </a:r>
            <a:r>
              <a:rPr sz="4000" spc="200" dirty="0">
                <a:solidFill>
                  <a:srgbClr val="FFFFFF"/>
                </a:solidFill>
                <a:latin typeface="Calibri"/>
                <a:cs typeface="Calibri"/>
              </a:rPr>
              <a:t> </a:t>
            </a:r>
            <a:r>
              <a:rPr sz="4000" spc="300" dirty="0">
                <a:solidFill>
                  <a:srgbClr val="FFFFFF"/>
                </a:solidFill>
                <a:latin typeface="Calibri"/>
                <a:cs typeface="Calibri"/>
              </a:rPr>
              <a:t>commonly</a:t>
            </a:r>
            <a:r>
              <a:rPr sz="4000" spc="204" dirty="0">
                <a:solidFill>
                  <a:srgbClr val="FFFFFF"/>
                </a:solidFill>
                <a:latin typeface="Calibri"/>
                <a:cs typeface="Calibri"/>
              </a:rPr>
              <a:t> </a:t>
            </a:r>
            <a:r>
              <a:rPr sz="4000" spc="330" dirty="0">
                <a:solidFill>
                  <a:srgbClr val="FFFFFF"/>
                </a:solidFill>
                <a:latin typeface="Calibri"/>
                <a:cs typeface="Calibri"/>
              </a:rPr>
              <a:t>used</a:t>
            </a:r>
            <a:r>
              <a:rPr sz="4000" spc="204" dirty="0">
                <a:solidFill>
                  <a:srgbClr val="FFFFFF"/>
                </a:solidFill>
                <a:latin typeface="Calibri"/>
                <a:cs typeface="Calibri"/>
              </a:rPr>
              <a:t> </a:t>
            </a:r>
            <a:r>
              <a:rPr sz="4000" spc="150" dirty="0">
                <a:solidFill>
                  <a:srgbClr val="FFFFFF"/>
                </a:solidFill>
                <a:latin typeface="Calibri"/>
                <a:cs typeface="Calibri"/>
              </a:rPr>
              <a:t>with</a:t>
            </a:r>
            <a:r>
              <a:rPr sz="4000" spc="204" dirty="0">
                <a:solidFill>
                  <a:srgbClr val="FFFFFF"/>
                </a:solidFill>
                <a:latin typeface="Calibri"/>
                <a:cs typeface="Calibri"/>
              </a:rPr>
              <a:t> </a:t>
            </a:r>
            <a:r>
              <a:rPr sz="4000" spc="225" dirty="0">
                <a:solidFill>
                  <a:srgbClr val="FFFFFF"/>
                </a:solidFill>
                <a:latin typeface="Calibri"/>
                <a:cs typeface="Calibri"/>
              </a:rPr>
              <a:t>platforms</a:t>
            </a:r>
            <a:r>
              <a:rPr sz="4000" spc="204" dirty="0">
                <a:solidFill>
                  <a:srgbClr val="FFFFFF"/>
                </a:solidFill>
                <a:latin typeface="Calibri"/>
                <a:cs typeface="Calibri"/>
              </a:rPr>
              <a:t> </a:t>
            </a:r>
            <a:r>
              <a:rPr sz="4000" spc="105" dirty="0">
                <a:solidFill>
                  <a:srgbClr val="FFFFFF"/>
                </a:solidFill>
                <a:latin typeface="Calibri"/>
                <a:cs typeface="Calibri"/>
              </a:rPr>
              <a:t>like </a:t>
            </a:r>
            <a:r>
              <a:rPr sz="4000" spc="180" dirty="0">
                <a:solidFill>
                  <a:srgbClr val="FFFFFF"/>
                </a:solidFill>
                <a:latin typeface="Calibri"/>
                <a:cs typeface="Calibri"/>
              </a:rPr>
              <a:t>GitHub,</a:t>
            </a:r>
            <a:r>
              <a:rPr sz="4000" spc="170" dirty="0">
                <a:solidFill>
                  <a:srgbClr val="FFFFFF"/>
                </a:solidFill>
                <a:latin typeface="Calibri"/>
                <a:cs typeface="Calibri"/>
              </a:rPr>
              <a:t> </a:t>
            </a:r>
            <a:r>
              <a:rPr sz="4000" spc="235" dirty="0">
                <a:solidFill>
                  <a:srgbClr val="FFFFFF"/>
                </a:solidFill>
                <a:latin typeface="Calibri"/>
                <a:cs typeface="Calibri"/>
              </a:rPr>
              <a:t>is</a:t>
            </a:r>
            <a:r>
              <a:rPr sz="4000" spc="175" dirty="0">
                <a:solidFill>
                  <a:srgbClr val="FFFFFF"/>
                </a:solidFill>
                <a:latin typeface="Calibri"/>
                <a:cs typeface="Calibri"/>
              </a:rPr>
              <a:t> </a:t>
            </a:r>
            <a:r>
              <a:rPr sz="4000" spc="229" dirty="0">
                <a:solidFill>
                  <a:srgbClr val="FFFFFF"/>
                </a:solidFill>
                <a:latin typeface="Calibri"/>
                <a:cs typeface="Calibri"/>
              </a:rPr>
              <a:t>the</a:t>
            </a:r>
            <a:r>
              <a:rPr sz="4000" spc="170" dirty="0">
                <a:solidFill>
                  <a:srgbClr val="FFFFFF"/>
                </a:solidFill>
                <a:latin typeface="Calibri"/>
                <a:cs typeface="Calibri"/>
              </a:rPr>
              <a:t> </a:t>
            </a:r>
            <a:r>
              <a:rPr sz="4000" spc="350" dirty="0">
                <a:solidFill>
                  <a:srgbClr val="FFFFFF"/>
                </a:solidFill>
                <a:latin typeface="Calibri"/>
                <a:cs typeface="Calibri"/>
              </a:rPr>
              <a:t>process</a:t>
            </a:r>
            <a:r>
              <a:rPr sz="4000" spc="175" dirty="0">
                <a:solidFill>
                  <a:srgbClr val="FFFFFF"/>
                </a:solidFill>
                <a:latin typeface="Calibri"/>
                <a:cs typeface="Calibri"/>
              </a:rPr>
              <a:t> of</a:t>
            </a:r>
            <a:r>
              <a:rPr sz="4000" spc="170" dirty="0">
                <a:solidFill>
                  <a:srgbClr val="FFFFFF"/>
                </a:solidFill>
                <a:latin typeface="Calibri"/>
                <a:cs typeface="Calibri"/>
              </a:rPr>
              <a:t> </a:t>
            </a:r>
            <a:r>
              <a:rPr sz="4000" spc="220" dirty="0">
                <a:solidFill>
                  <a:srgbClr val="FFFFFF"/>
                </a:solidFill>
                <a:latin typeface="Calibri"/>
                <a:cs typeface="Calibri"/>
              </a:rPr>
              <a:t>uploading</a:t>
            </a:r>
            <a:r>
              <a:rPr sz="4000" spc="175" dirty="0">
                <a:solidFill>
                  <a:srgbClr val="FFFFFF"/>
                </a:solidFill>
                <a:latin typeface="Calibri"/>
                <a:cs typeface="Calibri"/>
              </a:rPr>
              <a:t> </a:t>
            </a:r>
            <a:r>
              <a:rPr sz="4000" spc="225" dirty="0">
                <a:solidFill>
                  <a:srgbClr val="FFFFFF"/>
                </a:solidFill>
                <a:latin typeface="Calibri"/>
                <a:cs typeface="Calibri"/>
              </a:rPr>
              <a:t>your</a:t>
            </a:r>
            <a:r>
              <a:rPr sz="4000" spc="175" dirty="0">
                <a:solidFill>
                  <a:srgbClr val="FFFFFF"/>
                </a:solidFill>
                <a:latin typeface="Calibri"/>
                <a:cs typeface="Calibri"/>
              </a:rPr>
              <a:t> </a:t>
            </a:r>
            <a:r>
              <a:rPr sz="4000" spc="204" dirty="0">
                <a:solidFill>
                  <a:srgbClr val="FFFFFF"/>
                </a:solidFill>
                <a:latin typeface="Calibri"/>
                <a:cs typeface="Calibri"/>
              </a:rPr>
              <a:t>local</a:t>
            </a:r>
            <a:r>
              <a:rPr sz="4000" spc="170" dirty="0">
                <a:solidFill>
                  <a:srgbClr val="FFFFFF"/>
                </a:solidFill>
                <a:latin typeface="Calibri"/>
                <a:cs typeface="Calibri"/>
              </a:rPr>
              <a:t> </a:t>
            </a:r>
            <a:r>
              <a:rPr sz="4000" spc="390" dirty="0">
                <a:solidFill>
                  <a:srgbClr val="FFFFFF"/>
                </a:solidFill>
                <a:latin typeface="Calibri"/>
                <a:cs typeface="Calibri"/>
              </a:rPr>
              <a:t>code</a:t>
            </a:r>
            <a:r>
              <a:rPr sz="4000" spc="175" dirty="0">
                <a:solidFill>
                  <a:srgbClr val="FFFFFF"/>
                </a:solidFill>
                <a:latin typeface="Calibri"/>
                <a:cs typeface="Calibri"/>
              </a:rPr>
              <a:t> </a:t>
            </a:r>
            <a:r>
              <a:rPr sz="4000" spc="320" dirty="0">
                <a:solidFill>
                  <a:srgbClr val="FFFFFF"/>
                </a:solidFill>
                <a:latin typeface="Calibri"/>
                <a:cs typeface="Calibri"/>
              </a:rPr>
              <a:t>changes</a:t>
            </a:r>
            <a:r>
              <a:rPr sz="4000" spc="170" dirty="0">
                <a:solidFill>
                  <a:srgbClr val="FFFFFF"/>
                </a:solidFill>
                <a:latin typeface="Calibri"/>
                <a:cs typeface="Calibri"/>
              </a:rPr>
              <a:t> </a:t>
            </a:r>
            <a:r>
              <a:rPr sz="4000" spc="229" dirty="0">
                <a:solidFill>
                  <a:srgbClr val="FFFFFF"/>
                </a:solidFill>
                <a:latin typeface="Calibri"/>
                <a:cs typeface="Calibri"/>
              </a:rPr>
              <a:t>to</a:t>
            </a:r>
            <a:r>
              <a:rPr sz="4000" spc="175" dirty="0">
                <a:solidFill>
                  <a:srgbClr val="FFFFFF"/>
                </a:solidFill>
                <a:latin typeface="Calibri"/>
                <a:cs typeface="Calibri"/>
              </a:rPr>
              <a:t> </a:t>
            </a:r>
            <a:r>
              <a:rPr sz="4000" spc="195" dirty="0">
                <a:solidFill>
                  <a:srgbClr val="FFFFFF"/>
                </a:solidFill>
                <a:latin typeface="Calibri"/>
                <a:cs typeface="Calibri"/>
              </a:rPr>
              <a:t>a </a:t>
            </a:r>
            <a:r>
              <a:rPr sz="4000" spc="245" dirty="0">
                <a:solidFill>
                  <a:srgbClr val="FFFFFF"/>
                </a:solidFill>
                <a:latin typeface="Calibri"/>
                <a:cs typeface="Calibri"/>
              </a:rPr>
              <a:t>remote</a:t>
            </a:r>
            <a:r>
              <a:rPr sz="4000" spc="165" dirty="0">
                <a:solidFill>
                  <a:srgbClr val="FFFFFF"/>
                </a:solidFill>
                <a:latin typeface="Calibri"/>
                <a:cs typeface="Calibri"/>
              </a:rPr>
              <a:t> </a:t>
            </a:r>
            <a:r>
              <a:rPr sz="4000" spc="195" dirty="0">
                <a:solidFill>
                  <a:srgbClr val="FFFFFF"/>
                </a:solidFill>
                <a:latin typeface="Calibri"/>
                <a:cs typeface="Calibri"/>
              </a:rPr>
              <a:t>repository.</a:t>
            </a:r>
            <a:r>
              <a:rPr sz="4000" spc="170" dirty="0">
                <a:solidFill>
                  <a:srgbClr val="FFFFFF"/>
                </a:solidFill>
                <a:latin typeface="Calibri"/>
                <a:cs typeface="Calibri"/>
              </a:rPr>
              <a:t> </a:t>
            </a:r>
            <a:r>
              <a:rPr sz="4000" spc="60" dirty="0">
                <a:solidFill>
                  <a:srgbClr val="FFFFFF"/>
                </a:solidFill>
                <a:latin typeface="Calibri"/>
                <a:cs typeface="Calibri"/>
              </a:rPr>
              <a:t>It</a:t>
            </a:r>
            <a:r>
              <a:rPr sz="4000" spc="170" dirty="0">
                <a:solidFill>
                  <a:srgbClr val="FFFFFF"/>
                </a:solidFill>
                <a:latin typeface="Calibri"/>
                <a:cs typeface="Calibri"/>
              </a:rPr>
              <a:t> </a:t>
            </a:r>
            <a:r>
              <a:rPr sz="4000" spc="275" dirty="0">
                <a:solidFill>
                  <a:srgbClr val="FFFFFF"/>
                </a:solidFill>
                <a:latin typeface="Calibri"/>
                <a:cs typeface="Calibri"/>
              </a:rPr>
              <a:t>synchronizes</a:t>
            </a:r>
            <a:r>
              <a:rPr sz="4000" spc="170" dirty="0">
                <a:solidFill>
                  <a:srgbClr val="FFFFFF"/>
                </a:solidFill>
                <a:latin typeface="Calibri"/>
                <a:cs typeface="Calibri"/>
              </a:rPr>
              <a:t> </a:t>
            </a:r>
            <a:r>
              <a:rPr sz="4000" spc="225" dirty="0">
                <a:solidFill>
                  <a:srgbClr val="FFFFFF"/>
                </a:solidFill>
                <a:latin typeface="Calibri"/>
                <a:cs typeface="Calibri"/>
              </a:rPr>
              <a:t>your</a:t>
            </a:r>
            <a:r>
              <a:rPr sz="4000" spc="170" dirty="0">
                <a:solidFill>
                  <a:srgbClr val="FFFFFF"/>
                </a:solidFill>
                <a:latin typeface="Calibri"/>
                <a:cs typeface="Calibri"/>
              </a:rPr>
              <a:t> </a:t>
            </a:r>
            <a:r>
              <a:rPr sz="4000" spc="204" dirty="0">
                <a:solidFill>
                  <a:srgbClr val="FFFFFF"/>
                </a:solidFill>
                <a:latin typeface="Calibri"/>
                <a:cs typeface="Calibri"/>
              </a:rPr>
              <a:t>local</a:t>
            </a:r>
            <a:r>
              <a:rPr sz="4000" spc="170" dirty="0">
                <a:solidFill>
                  <a:srgbClr val="FFFFFF"/>
                </a:solidFill>
                <a:latin typeface="Calibri"/>
                <a:cs typeface="Calibri"/>
              </a:rPr>
              <a:t> </a:t>
            </a:r>
            <a:r>
              <a:rPr sz="4000" spc="325" dirty="0">
                <a:solidFill>
                  <a:srgbClr val="FFFFFF"/>
                </a:solidFill>
                <a:latin typeface="Calibri"/>
                <a:cs typeface="Calibri"/>
              </a:rPr>
              <a:t>commits</a:t>
            </a:r>
            <a:r>
              <a:rPr sz="4000" spc="170" dirty="0">
                <a:solidFill>
                  <a:srgbClr val="FFFFFF"/>
                </a:solidFill>
                <a:latin typeface="Calibri"/>
                <a:cs typeface="Calibri"/>
              </a:rPr>
              <a:t> </a:t>
            </a:r>
            <a:r>
              <a:rPr sz="4000" spc="150" dirty="0">
                <a:solidFill>
                  <a:srgbClr val="FFFFFF"/>
                </a:solidFill>
                <a:latin typeface="Calibri"/>
                <a:cs typeface="Calibri"/>
              </a:rPr>
              <a:t>with</a:t>
            </a:r>
            <a:r>
              <a:rPr sz="4000" spc="170" dirty="0">
                <a:solidFill>
                  <a:srgbClr val="FFFFFF"/>
                </a:solidFill>
                <a:latin typeface="Calibri"/>
                <a:cs typeface="Calibri"/>
              </a:rPr>
              <a:t> </a:t>
            </a:r>
            <a:r>
              <a:rPr sz="4000" spc="204" dirty="0">
                <a:solidFill>
                  <a:srgbClr val="FFFFFF"/>
                </a:solidFill>
                <a:latin typeface="Calibri"/>
                <a:cs typeface="Calibri"/>
              </a:rPr>
              <a:t>the </a:t>
            </a:r>
            <a:r>
              <a:rPr sz="4000" spc="245" dirty="0">
                <a:solidFill>
                  <a:srgbClr val="FFFFFF"/>
                </a:solidFill>
                <a:latin typeface="Calibri"/>
                <a:cs typeface="Calibri"/>
              </a:rPr>
              <a:t>remote</a:t>
            </a:r>
            <a:r>
              <a:rPr sz="4000" spc="170" dirty="0">
                <a:solidFill>
                  <a:srgbClr val="FFFFFF"/>
                </a:solidFill>
                <a:latin typeface="Calibri"/>
                <a:cs typeface="Calibri"/>
              </a:rPr>
              <a:t> </a:t>
            </a:r>
            <a:r>
              <a:rPr sz="4000" spc="190" dirty="0">
                <a:solidFill>
                  <a:srgbClr val="FFFFFF"/>
                </a:solidFill>
                <a:latin typeface="Calibri"/>
                <a:cs typeface="Calibri"/>
              </a:rPr>
              <a:t>repository,</a:t>
            </a:r>
            <a:r>
              <a:rPr sz="4000" spc="175" dirty="0">
                <a:solidFill>
                  <a:srgbClr val="FFFFFF"/>
                </a:solidFill>
                <a:latin typeface="Calibri"/>
                <a:cs typeface="Calibri"/>
              </a:rPr>
              <a:t> </a:t>
            </a:r>
            <a:r>
              <a:rPr sz="4000" spc="140" dirty="0">
                <a:solidFill>
                  <a:srgbClr val="FFFFFF"/>
                </a:solidFill>
                <a:latin typeface="Calibri"/>
                <a:cs typeface="Calibri"/>
              </a:rPr>
              <a:t>allowing</a:t>
            </a:r>
            <a:r>
              <a:rPr sz="4000" spc="175" dirty="0">
                <a:solidFill>
                  <a:srgbClr val="FFFFFF"/>
                </a:solidFill>
                <a:latin typeface="Calibri"/>
                <a:cs typeface="Calibri"/>
              </a:rPr>
              <a:t> </a:t>
            </a:r>
            <a:r>
              <a:rPr sz="4000" spc="204" dirty="0">
                <a:solidFill>
                  <a:srgbClr val="FFFFFF"/>
                </a:solidFill>
                <a:latin typeface="Calibri"/>
                <a:cs typeface="Calibri"/>
              </a:rPr>
              <a:t>collaboration</a:t>
            </a:r>
            <a:r>
              <a:rPr sz="4000" spc="175" dirty="0">
                <a:solidFill>
                  <a:srgbClr val="FFFFFF"/>
                </a:solidFill>
                <a:latin typeface="Calibri"/>
                <a:cs typeface="Calibri"/>
              </a:rPr>
              <a:t> </a:t>
            </a:r>
            <a:r>
              <a:rPr sz="4000" spc="280" dirty="0">
                <a:solidFill>
                  <a:srgbClr val="FFFFFF"/>
                </a:solidFill>
                <a:latin typeface="Calibri"/>
                <a:cs typeface="Calibri"/>
              </a:rPr>
              <a:t>and</a:t>
            </a:r>
            <a:r>
              <a:rPr sz="4000" spc="170" dirty="0">
                <a:solidFill>
                  <a:srgbClr val="FFFFFF"/>
                </a:solidFill>
                <a:latin typeface="Calibri"/>
                <a:cs typeface="Calibri"/>
              </a:rPr>
              <a:t> </a:t>
            </a:r>
            <a:r>
              <a:rPr sz="4000" spc="204" dirty="0">
                <a:solidFill>
                  <a:srgbClr val="FFFFFF"/>
                </a:solidFill>
                <a:latin typeface="Calibri"/>
                <a:cs typeface="Calibri"/>
              </a:rPr>
              <a:t>sharing</a:t>
            </a:r>
            <a:r>
              <a:rPr sz="4000" spc="175" dirty="0">
                <a:solidFill>
                  <a:srgbClr val="FFFFFF"/>
                </a:solidFill>
                <a:latin typeface="Calibri"/>
                <a:cs typeface="Calibri"/>
              </a:rPr>
              <a:t> of </a:t>
            </a:r>
            <a:r>
              <a:rPr sz="4000" spc="370" dirty="0">
                <a:solidFill>
                  <a:srgbClr val="FFFFFF"/>
                </a:solidFill>
                <a:latin typeface="Calibri"/>
                <a:cs typeface="Calibri"/>
              </a:rPr>
              <a:t>code </a:t>
            </a:r>
            <a:r>
              <a:rPr sz="4000" spc="320" dirty="0">
                <a:solidFill>
                  <a:srgbClr val="FFFFFF"/>
                </a:solidFill>
                <a:latin typeface="Calibri"/>
                <a:cs typeface="Calibri"/>
              </a:rPr>
              <a:t>changes</a:t>
            </a:r>
            <a:r>
              <a:rPr sz="4000" spc="170" dirty="0">
                <a:solidFill>
                  <a:srgbClr val="FFFFFF"/>
                </a:solidFill>
                <a:latin typeface="Calibri"/>
                <a:cs typeface="Calibri"/>
              </a:rPr>
              <a:t> </a:t>
            </a:r>
            <a:r>
              <a:rPr sz="4000" spc="150" dirty="0">
                <a:solidFill>
                  <a:srgbClr val="FFFFFF"/>
                </a:solidFill>
                <a:latin typeface="Calibri"/>
                <a:cs typeface="Calibri"/>
              </a:rPr>
              <a:t>with</a:t>
            </a:r>
            <a:r>
              <a:rPr sz="4000" spc="170" dirty="0">
                <a:solidFill>
                  <a:srgbClr val="FFFFFF"/>
                </a:solidFill>
                <a:latin typeface="Calibri"/>
                <a:cs typeface="Calibri"/>
              </a:rPr>
              <a:t> </a:t>
            </a:r>
            <a:r>
              <a:rPr sz="4000" spc="235" dirty="0">
                <a:solidFill>
                  <a:srgbClr val="FFFFFF"/>
                </a:solidFill>
                <a:latin typeface="Calibri"/>
                <a:cs typeface="Calibri"/>
              </a:rPr>
              <a:t>others</a:t>
            </a:r>
            <a:r>
              <a:rPr sz="4000" spc="170" dirty="0">
                <a:solidFill>
                  <a:srgbClr val="FFFFFF"/>
                </a:solidFill>
                <a:latin typeface="Calibri"/>
                <a:cs typeface="Calibri"/>
              </a:rPr>
              <a:t> working </a:t>
            </a:r>
            <a:r>
              <a:rPr sz="4000" spc="215" dirty="0">
                <a:solidFill>
                  <a:srgbClr val="FFFFFF"/>
                </a:solidFill>
                <a:latin typeface="Calibri"/>
                <a:cs typeface="Calibri"/>
              </a:rPr>
              <a:t>on</a:t>
            </a:r>
            <a:r>
              <a:rPr sz="4000" spc="175" dirty="0">
                <a:solidFill>
                  <a:srgbClr val="FFFFFF"/>
                </a:solidFill>
                <a:latin typeface="Calibri"/>
                <a:cs typeface="Calibri"/>
              </a:rPr>
              <a:t> </a:t>
            </a:r>
            <a:r>
              <a:rPr sz="4000" spc="229" dirty="0">
                <a:solidFill>
                  <a:srgbClr val="FFFFFF"/>
                </a:solidFill>
                <a:latin typeface="Calibri"/>
                <a:cs typeface="Calibri"/>
              </a:rPr>
              <a:t>the</a:t>
            </a:r>
            <a:r>
              <a:rPr sz="4000" spc="170" dirty="0">
                <a:solidFill>
                  <a:srgbClr val="FFFFFF"/>
                </a:solidFill>
                <a:latin typeface="Calibri"/>
                <a:cs typeface="Calibri"/>
              </a:rPr>
              <a:t> </a:t>
            </a:r>
            <a:r>
              <a:rPr sz="4000" spc="335" dirty="0">
                <a:solidFill>
                  <a:srgbClr val="FFFFFF"/>
                </a:solidFill>
                <a:latin typeface="Calibri"/>
                <a:cs typeface="Calibri"/>
              </a:rPr>
              <a:t>same</a:t>
            </a:r>
            <a:r>
              <a:rPr sz="4000" spc="170" dirty="0">
                <a:solidFill>
                  <a:srgbClr val="FFFFFF"/>
                </a:solidFill>
                <a:latin typeface="Calibri"/>
                <a:cs typeface="Calibri"/>
              </a:rPr>
              <a:t> </a:t>
            </a:r>
            <a:r>
              <a:rPr sz="4000" spc="185" dirty="0">
                <a:solidFill>
                  <a:srgbClr val="FFFFFF"/>
                </a:solidFill>
                <a:latin typeface="Calibri"/>
                <a:cs typeface="Calibri"/>
              </a:rPr>
              <a:t>project.</a:t>
            </a:r>
            <a:endParaRPr sz="4000">
              <a:latin typeface="Calibri"/>
              <a:cs typeface="Calibri"/>
            </a:endParaRPr>
          </a:p>
          <a:p>
            <a:pPr marL="12700">
              <a:lnSpc>
                <a:spcPct val="100000"/>
              </a:lnSpc>
              <a:spcBef>
                <a:spcPts val="1050"/>
              </a:spcBef>
            </a:pPr>
            <a:r>
              <a:rPr sz="4000" spc="204" dirty="0">
                <a:solidFill>
                  <a:srgbClr val="FFFFFF"/>
                </a:solidFill>
                <a:latin typeface="Calibri"/>
                <a:cs typeface="Calibri"/>
              </a:rPr>
              <a:t>syntax:</a:t>
            </a:r>
            <a:r>
              <a:rPr sz="4000" spc="165" dirty="0">
                <a:solidFill>
                  <a:srgbClr val="FFFFFF"/>
                </a:solidFill>
                <a:latin typeface="Calibri"/>
                <a:cs typeface="Calibri"/>
              </a:rPr>
              <a:t> </a:t>
            </a:r>
            <a:r>
              <a:rPr sz="4000" spc="190" dirty="0">
                <a:solidFill>
                  <a:srgbClr val="FFFFFF"/>
                </a:solidFill>
                <a:latin typeface="Calibri"/>
                <a:cs typeface="Calibri"/>
              </a:rPr>
              <a:t>git</a:t>
            </a:r>
            <a:r>
              <a:rPr sz="4000" spc="170" dirty="0">
                <a:solidFill>
                  <a:srgbClr val="FFFFFF"/>
                </a:solidFill>
                <a:latin typeface="Calibri"/>
                <a:cs typeface="Calibri"/>
              </a:rPr>
              <a:t> </a:t>
            </a:r>
            <a:r>
              <a:rPr sz="4000" spc="305" dirty="0">
                <a:solidFill>
                  <a:srgbClr val="FFFFFF"/>
                </a:solidFill>
                <a:latin typeface="Calibri"/>
                <a:cs typeface="Calibri"/>
              </a:rPr>
              <a:t>push</a:t>
            </a:r>
            <a:r>
              <a:rPr sz="4000" spc="170" dirty="0">
                <a:solidFill>
                  <a:srgbClr val="FFFFFF"/>
                </a:solidFill>
                <a:latin typeface="Calibri"/>
                <a:cs typeface="Calibri"/>
              </a:rPr>
              <a:t> </a:t>
            </a:r>
            <a:r>
              <a:rPr sz="4000" spc="145" dirty="0">
                <a:solidFill>
                  <a:srgbClr val="FFFFFF"/>
                </a:solidFill>
                <a:latin typeface="Calibri"/>
                <a:cs typeface="Calibri"/>
              </a:rPr>
              <a:t>origin</a:t>
            </a:r>
            <a:r>
              <a:rPr sz="4000" spc="170" dirty="0">
                <a:solidFill>
                  <a:srgbClr val="FFFFFF"/>
                </a:solidFill>
                <a:latin typeface="Calibri"/>
                <a:cs typeface="Calibri"/>
              </a:rPr>
              <a:t> </a:t>
            </a:r>
            <a:r>
              <a:rPr sz="4000" spc="100" dirty="0">
                <a:solidFill>
                  <a:srgbClr val="FFFFFF"/>
                </a:solidFill>
                <a:latin typeface="Calibri"/>
                <a:cs typeface="Calibri"/>
              </a:rPr>
              <a:t>main.</a:t>
            </a:r>
            <a:endParaRPr sz="4000">
              <a:latin typeface="Calibri"/>
              <a:cs typeface="Calibri"/>
            </a:endParaRPr>
          </a:p>
        </p:txBody>
      </p:sp>
      <p:pic>
        <p:nvPicPr>
          <p:cNvPr id="9" name="object 9"/>
          <p:cNvPicPr/>
          <p:nvPr/>
        </p:nvPicPr>
        <p:blipFill>
          <a:blip r:embed="rId7" cstate="print"/>
          <a:stretch>
            <a:fillRect/>
          </a:stretch>
        </p:blipFill>
        <p:spPr>
          <a:xfrm>
            <a:off x="0" y="7696586"/>
            <a:ext cx="3258978" cy="2590413"/>
          </a:xfrm>
          <a:prstGeom prst="rect">
            <a:avLst/>
          </a:prstGeom>
        </p:spPr>
      </p:pic>
      <p:pic>
        <p:nvPicPr>
          <p:cNvPr id="10" name="object 10"/>
          <p:cNvPicPr/>
          <p:nvPr/>
        </p:nvPicPr>
        <p:blipFill>
          <a:blip r:embed="rId8" cstate="print"/>
          <a:stretch>
            <a:fillRect/>
          </a:stretch>
        </p:blipFill>
        <p:spPr>
          <a:xfrm>
            <a:off x="15716773" y="0"/>
            <a:ext cx="2571226" cy="246508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7584475" y="8616203"/>
            <a:ext cx="4010024" cy="1670796"/>
          </a:xfrm>
          <a:prstGeom prst="rect">
            <a:avLst/>
          </a:prstGeom>
        </p:spPr>
      </p:pic>
      <p:pic>
        <p:nvPicPr>
          <p:cNvPr id="4" name="object 4"/>
          <p:cNvPicPr/>
          <p:nvPr/>
        </p:nvPicPr>
        <p:blipFill>
          <a:blip r:embed="rId4" cstate="print"/>
          <a:stretch>
            <a:fillRect/>
          </a:stretch>
        </p:blipFill>
        <p:spPr>
          <a:xfrm>
            <a:off x="0" y="7696584"/>
            <a:ext cx="3258978" cy="2590415"/>
          </a:xfrm>
          <a:prstGeom prst="rect">
            <a:avLst/>
          </a:prstGeom>
        </p:spPr>
      </p:pic>
      <p:grpSp>
        <p:nvGrpSpPr>
          <p:cNvPr id="5" name="object 5"/>
          <p:cNvGrpSpPr/>
          <p:nvPr/>
        </p:nvGrpSpPr>
        <p:grpSpPr>
          <a:xfrm>
            <a:off x="1559440" y="0"/>
            <a:ext cx="16729075" cy="4777740"/>
            <a:chOff x="1559440" y="0"/>
            <a:chExt cx="16729075" cy="4777740"/>
          </a:xfrm>
        </p:grpSpPr>
        <p:pic>
          <p:nvPicPr>
            <p:cNvPr id="6" name="object 6"/>
            <p:cNvPicPr/>
            <p:nvPr/>
          </p:nvPicPr>
          <p:blipFill>
            <a:blip r:embed="rId5" cstate="print"/>
            <a:stretch>
              <a:fillRect/>
            </a:stretch>
          </p:blipFill>
          <p:spPr>
            <a:xfrm>
              <a:off x="14792964" y="0"/>
              <a:ext cx="3495034" cy="3094954"/>
            </a:xfrm>
            <a:prstGeom prst="rect">
              <a:avLst/>
            </a:prstGeom>
          </p:spPr>
        </p:pic>
        <p:pic>
          <p:nvPicPr>
            <p:cNvPr id="7" name="object 7"/>
            <p:cNvPicPr/>
            <p:nvPr/>
          </p:nvPicPr>
          <p:blipFill>
            <a:blip r:embed="rId6" cstate="print"/>
            <a:stretch>
              <a:fillRect/>
            </a:stretch>
          </p:blipFill>
          <p:spPr>
            <a:xfrm>
              <a:off x="1559440" y="1434001"/>
              <a:ext cx="14801849" cy="3343274"/>
            </a:xfrm>
            <a:prstGeom prst="rect">
              <a:avLst/>
            </a:prstGeom>
          </p:spPr>
        </p:pic>
      </p:grpSp>
      <p:grpSp>
        <p:nvGrpSpPr>
          <p:cNvPr id="8" name="object 8"/>
          <p:cNvGrpSpPr/>
          <p:nvPr/>
        </p:nvGrpSpPr>
        <p:grpSpPr>
          <a:xfrm>
            <a:off x="1866561" y="5091225"/>
            <a:ext cx="14954250" cy="2609850"/>
            <a:chOff x="1866561" y="5091225"/>
            <a:chExt cx="14954250" cy="2609850"/>
          </a:xfrm>
        </p:grpSpPr>
        <p:pic>
          <p:nvPicPr>
            <p:cNvPr id="9" name="object 9"/>
            <p:cNvPicPr/>
            <p:nvPr/>
          </p:nvPicPr>
          <p:blipFill>
            <a:blip r:embed="rId7" cstate="print"/>
            <a:stretch>
              <a:fillRect/>
            </a:stretch>
          </p:blipFill>
          <p:spPr>
            <a:xfrm>
              <a:off x="1866561" y="5091225"/>
              <a:ext cx="14954249" cy="2609849"/>
            </a:xfrm>
            <a:prstGeom prst="rect">
              <a:avLst/>
            </a:prstGeom>
          </p:spPr>
        </p:pic>
        <p:pic>
          <p:nvPicPr>
            <p:cNvPr id="10" name="object 10"/>
            <p:cNvPicPr/>
            <p:nvPr/>
          </p:nvPicPr>
          <p:blipFill>
            <a:blip r:embed="rId8" cstate="print"/>
            <a:stretch>
              <a:fillRect/>
            </a:stretch>
          </p:blipFill>
          <p:spPr>
            <a:xfrm>
              <a:off x="3519650" y="5535200"/>
              <a:ext cx="1637217" cy="447039"/>
            </a:xfrm>
            <a:prstGeom prst="rect">
              <a:avLst/>
            </a:prstGeom>
          </p:spPr>
        </p:pic>
      </p:grpSp>
      <p:pic>
        <p:nvPicPr>
          <p:cNvPr id="11" name="object 11"/>
          <p:cNvPicPr/>
          <p:nvPr/>
        </p:nvPicPr>
        <p:blipFill>
          <a:blip r:embed="rId9" cstate="print"/>
          <a:stretch>
            <a:fillRect/>
          </a:stretch>
        </p:blipFill>
        <p:spPr>
          <a:xfrm>
            <a:off x="1973341" y="1614973"/>
            <a:ext cx="4178468" cy="443379"/>
          </a:xfrm>
          <a:prstGeom prst="rect">
            <a:avLst/>
          </a:prstGeom>
        </p:spPr>
      </p:pic>
      <p:pic>
        <p:nvPicPr>
          <p:cNvPr id="12" name="object 12"/>
          <p:cNvPicPr/>
          <p:nvPr/>
        </p:nvPicPr>
        <p:blipFill>
          <a:blip r:embed="rId10" cstate="print"/>
          <a:stretch>
            <a:fillRect/>
          </a:stretch>
        </p:blipFill>
        <p:spPr>
          <a:xfrm>
            <a:off x="8308457" y="1577754"/>
            <a:ext cx="2457945" cy="466089"/>
          </a:xfrm>
          <a:prstGeom prst="rect">
            <a:avLst/>
          </a:prstGeom>
        </p:spPr>
      </p:pic>
      <p:pic>
        <p:nvPicPr>
          <p:cNvPr id="13" name="object 13"/>
          <p:cNvPicPr/>
          <p:nvPr/>
        </p:nvPicPr>
        <p:blipFill>
          <a:blip r:embed="rId11" cstate="print"/>
          <a:stretch>
            <a:fillRect/>
          </a:stretch>
        </p:blipFill>
        <p:spPr>
          <a:xfrm>
            <a:off x="7416135" y="3957370"/>
            <a:ext cx="6281402" cy="59438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14277737" y="8686662"/>
            <a:ext cx="4010024" cy="1600336"/>
          </a:xfrm>
          <a:prstGeom prst="rect">
            <a:avLst/>
          </a:prstGeom>
        </p:spPr>
      </p:pic>
      <p:grpSp>
        <p:nvGrpSpPr>
          <p:cNvPr id="4" name="object 4"/>
          <p:cNvGrpSpPr/>
          <p:nvPr/>
        </p:nvGrpSpPr>
        <p:grpSpPr>
          <a:xfrm>
            <a:off x="0" y="0"/>
            <a:ext cx="18288000" cy="10287000"/>
            <a:chOff x="0" y="0"/>
            <a:chExt cx="18288000" cy="10287000"/>
          </a:xfrm>
        </p:grpSpPr>
        <p:pic>
          <p:nvPicPr>
            <p:cNvPr id="5" name="object 5"/>
            <p:cNvPicPr/>
            <p:nvPr/>
          </p:nvPicPr>
          <p:blipFill>
            <a:blip r:embed="rId4" cstate="print"/>
            <a:stretch>
              <a:fillRect/>
            </a:stretch>
          </p:blipFill>
          <p:spPr>
            <a:xfrm>
              <a:off x="14792965" y="0"/>
              <a:ext cx="3495034" cy="3094954"/>
            </a:xfrm>
            <a:prstGeom prst="rect">
              <a:avLst/>
            </a:prstGeom>
          </p:spPr>
        </p:pic>
        <p:pic>
          <p:nvPicPr>
            <p:cNvPr id="6" name="object 6"/>
            <p:cNvPicPr/>
            <p:nvPr/>
          </p:nvPicPr>
          <p:blipFill>
            <a:blip r:embed="rId5" cstate="print"/>
            <a:stretch>
              <a:fillRect/>
            </a:stretch>
          </p:blipFill>
          <p:spPr>
            <a:xfrm>
              <a:off x="431915" y="2562641"/>
              <a:ext cx="17706974" cy="2838449"/>
            </a:xfrm>
            <a:prstGeom prst="rect">
              <a:avLst/>
            </a:prstGeom>
          </p:spPr>
        </p:pic>
        <p:pic>
          <p:nvPicPr>
            <p:cNvPr id="7" name="object 7"/>
            <p:cNvPicPr/>
            <p:nvPr/>
          </p:nvPicPr>
          <p:blipFill>
            <a:blip r:embed="rId6" cstate="print"/>
            <a:stretch>
              <a:fillRect/>
            </a:stretch>
          </p:blipFill>
          <p:spPr>
            <a:xfrm>
              <a:off x="0" y="5403063"/>
              <a:ext cx="4857179" cy="4883936"/>
            </a:xfrm>
            <a:prstGeom prst="rect">
              <a:avLst/>
            </a:prstGeom>
          </p:spPr>
        </p:pic>
        <p:pic>
          <p:nvPicPr>
            <p:cNvPr id="8" name="object 8"/>
            <p:cNvPicPr/>
            <p:nvPr/>
          </p:nvPicPr>
          <p:blipFill>
            <a:blip r:embed="rId7" cstate="print"/>
            <a:stretch>
              <a:fillRect/>
            </a:stretch>
          </p:blipFill>
          <p:spPr>
            <a:xfrm>
              <a:off x="1720650" y="3017520"/>
              <a:ext cx="1188284" cy="216358"/>
            </a:xfrm>
            <a:prstGeom prst="rect">
              <a:avLst/>
            </a:prstGeom>
          </p:spPr>
        </p:pic>
        <p:sp>
          <p:nvSpPr>
            <p:cNvPr id="9" name="object 9"/>
            <p:cNvSpPr/>
            <p:nvPr/>
          </p:nvSpPr>
          <p:spPr>
            <a:xfrm>
              <a:off x="1719910" y="3871340"/>
              <a:ext cx="1191260" cy="194310"/>
            </a:xfrm>
            <a:custGeom>
              <a:avLst/>
              <a:gdLst/>
              <a:ahLst/>
              <a:cxnLst/>
              <a:rect l="l" t="t" r="r" b="b"/>
              <a:pathLst>
                <a:path w="1191260" h="194310">
                  <a:moveTo>
                    <a:pt x="1190929" y="79641"/>
                  </a:moveTo>
                  <a:lnTo>
                    <a:pt x="1189177" y="69786"/>
                  </a:lnTo>
                  <a:lnTo>
                    <a:pt x="1189164" y="65379"/>
                  </a:lnTo>
                  <a:lnTo>
                    <a:pt x="1187119" y="52019"/>
                  </a:lnTo>
                  <a:lnTo>
                    <a:pt x="1182941" y="42418"/>
                  </a:lnTo>
                  <a:lnTo>
                    <a:pt x="1176642" y="33794"/>
                  </a:lnTo>
                  <a:lnTo>
                    <a:pt x="1168895" y="26428"/>
                  </a:lnTo>
                  <a:lnTo>
                    <a:pt x="1166431" y="24714"/>
                  </a:lnTo>
                  <a:lnTo>
                    <a:pt x="1166164" y="24396"/>
                  </a:lnTo>
                  <a:lnTo>
                    <a:pt x="1158582" y="18834"/>
                  </a:lnTo>
                  <a:lnTo>
                    <a:pt x="1150556" y="15697"/>
                  </a:lnTo>
                  <a:lnTo>
                    <a:pt x="1149819" y="15557"/>
                  </a:lnTo>
                  <a:lnTo>
                    <a:pt x="1141158" y="12725"/>
                  </a:lnTo>
                  <a:lnTo>
                    <a:pt x="1130706" y="11201"/>
                  </a:lnTo>
                  <a:lnTo>
                    <a:pt x="1124064" y="11722"/>
                  </a:lnTo>
                  <a:lnTo>
                    <a:pt x="1097114" y="9207"/>
                  </a:lnTo>
                  <a:lnTo>
                    <a:pt x="1053846" y="7543"/>
                  </a:lnTo>
                  <a:lnTo>
                    <a:pt x="1000442" y="6832"/>
                  </a:lnTo>
                  <a:lnTo>
                    <a:pt x="990701" y="6896"/>
                  </a:lnTo>
                  <a:lnTo>
                    <a:pt x="987132" y="6121"/>
                  </a:lnTo>
                  <a:lnTo>
                    <a:pt x="942568" y="2832"/>
                  </a:lnTo>
                  <a:lnTo>
                    <a:pt x="891819" y="1651"/>
                  </a:lnTo>
                  <a:lnTo>
                    <a:pt x="537502" y="0"/>
                  </a:lnTo>
                  <a:lnTo>
                    <a:pt x="59347" y="584"/>
                  </a:lnTo>
                  <a:lnTo>
                    <a:pt x="22390" y="17056"/>
                  </a:lnTo>
                  <a:lnTo>
                    <a:pt x="723" y="56299"/>
                  </a:lnTo>
                  <a:lnTo>
                    <a:pt x="1244" y="66306"/>
                  </a:lnTo>
                  <a:lnTo>
                    <a:pt x="3695" y="75971"/>
                  </a:lnTo>
                  <a:lnTo>
                    <a:pt x="7912" y="85826"/>
                  </a:lnTo>
                  <a:lnTo>
                    <a:pt x="11823" y="92151"/>
                  </a:lnTo>
                  <a:lnTo>
                    <a:pt x="10782" y="92976"/>
                  </a:lnTo>
                  <a:lnTo>
                    <a:pt x="5257" y="101904"/>
                  </a:lnTo>
                  <a:lnTo>
                    <a:pt x="1612" y="112255"/>
                  </a:lnTo>
                  <a:lnTo>
                    <a:pt x="0" y="122504"/>
                  </a:lnTo>
                  <a:lnTo>
                    <a:pt x="63" y="126542"/>
                  </a:lnTo>
                  <a:lnTo>
                    <a:pt x="13423" y="162572"/>
                  </a:lnTo>
                  <a:lnTo>
                    <a:pt x="46558" y="182575"/>
                  </a:lnTo>
                  <a:lnTo>
                    <a:pt x="100368" y="190322"/>
                  </a:lnTo>
                  <a:lnTo>
                    <a:pt x="158153" y="193446"/>
                  </a:lnTo>
                  <a:lnTo>
                    <a:pt x="222300" y="194284"/>
                  </a:lnTo>
                  <a:lnTo>
                    <a:pt x="282371" y="192379"/>
                  </a:lnTo>
                  <a:lnTo>
                    <a:pt x="327964" y="187274"/>
                  </a:lnTo>
                  <a:lnTo>
                    <a:pt x="347065" y="181762"/>
                  </a:lnTo>
                  <a:lnTo>
                    <a:pt x="361530" y="174650"/>
                  </a:lnTo>
                  <a:lnTo>
                    <a:pt x="375640" y="167170"/>
                  </a:lnTo>
                  <a:lnTo>
                    <a:pt x="393687" y="160604"/>
                  </a:lnTo>
                  <a:lnTo>
                    <a:pt x="431901" y="153022"/>
                  </a:lnTo>
                  <a:lnTo>
                    <a:pt x="476554" y="147142"/>
                  </a:lnTo>
                  <a:lnTo>
                    <a:pt x="527621" y="142519"/>
                  </a:lnTo>
                  <a:lnTo>
                    <a:pt x="585139" y="138696"/>
                  </a:lnTo>
                  <a:lnTo>
                    <a:pt x="627761" y="137274"/>
                  </a:lnTo>
                  <a:lnTo>
                    <a:pt x="678827" y="137401"/>
                  </a:lnTo>
                  <a:lnTo>
                    <a:pt x="735965" y="138645"/>
                  </a:lnTo>
                  <a:lnTo>
                    <a:pt x="982192" y="146138"/>
                  </a:lnTo>
                  <a:lnTo>
                    <a:pt x="990828" y="146189"/>
                  </a:lnTo>
                  <a:lnTo>
                    <a:pt x="998486" y="149288"/>
                  </a:lnTo>
                  <a:lnTo>
                    <a:pt x="1018514" y="152031"/>
                  </a:lnTo>
                  <a:lnTo>
                    <a:pt x="1020914" y="151663"/>
                  </a:lnTo>
                  <a:lnTo>
                    <a:pt x="1021994" y="151752"/>
                  </a:lnTo>
                  <a:lnTo>
                    <a:pt x="1031849" y="151079"/>
                  </a:lnTo>
                  <a:lnTo>
                    <a:pt x="1041527" y="148780"/>
                  </a:lnTo>
                  <a:lnTo>
                    <a:pt x="1048092" y="146189"/>
                  </a:lnTo>
                  <a:lnTo>
                    <a:pt x="1084122" y="145300"/>
                  </a:lnTo>
                  <a:lnTo>
                    <a:pt x="1121956" y="142214"/>
                  </a:lnTo>
                  <a:lnTo>
                    <a:pt x="1139113" y="138645"/>
                  </a:lnTo>
                  <a:lnTo>
                    <a:pt x="1141399" y="138696"/>
                  </a:lnTo>
                  <a:lnTo>
                    <a:pt x="1151318" y="135953"/>
                  </a:lnTo>
                  <a:lnTo>
                    <a:pt x="1155839" y="133616"/>
                  </a:lnTo>
                  <a:lnTo>
                    <a:pt x="1160221" y="131838"/>
                  </a:lnTo>
                  <a:lnTo>
                    <a:pt x="1168895" y="126542"/>
                  </a:lnTo>
                  <a:lnTo>
                    <a:pt x="1175258" y="120180"/>
                  </a:lnTo>
                  <a:lnTo>
                    <a:pt x="1178077" y="115747"/>
                  </a:lnTo>
                  <a:lnTo>
                    <a:pt x="1182484" y="109639"/>
                  </a:lnTo>
                  <a:lnTo>
                    <a:pt x="1186992" y="100114"/>
                  </a:lnTo>
                  <a:lnTo>
                    <a:pt x="1189901" y="89877"/>
                  </a:lnTo>
                  <a:lnTo>
                    <a:pt x="1190929" y="79641"/>
                  </a:lnTo>
                  <a:close/>
                </a:path>
              </a:pathLst>
            </a:custGeom>
            <a:solidFill>
              <a:srgbClr val="000000">
                <a:alpha val="82998"/>
              </a:srgbClr>
            </a:solidFill>
          </p:spPr>
          <p:txBody>
            <a:bodyPr wrap="square" lIns="0" tIns="0" rIns="0" bIns="0" rtlCol="0"/>
            <a:lstStyle/>
            <a:p>
              <a:endParaRPr/>
            </a:p>
          </p:txBody>
        </p:sp>
        <p:pic>
          <p:nvPicPr>
            <p:cNvPr id="10" name="object 10"/>
            <p:cNvPicPr/>
            <p:nvPr/>
          </p:nvPicPr>
          <p:blipFill>
            <a:blip r:embed="rId8" cstate="print"/>
            <a:stretch>
              <a:fillRect/>
            </a:stretch>
          </p:blipFill>
          <p:spPr>
            <a:xfrm>
              <a:off x="2581364" y="3958485"/>
              <a:ext cx="226605" cy="128096"/>
            </a:xfrm>
            <a:prstGeom prst="rect">
              <a:avLst/>
            </a:prstGeom>
          </p:spPr>
        </p:pic>
        <p:pic>
          <p:nvPicPr>
            <p:cNvPr id="11" name="object 11"/>
            <p:cNvPicPr/>
            <p:nvPr/>
          </p:nvPicPr>
          <p:blipFill>
            <a:blip r:embed="rId9" cstate="print"/>
            <a:stretch>
              <a:fillRect/>
            </a:stretch>
          </p:blipFill>
          <p:spPr>
            <a:xfrm>
              <a:off x="1686580" y="4661520"/>
              <a:ext cx="1288077" cy="233606"/>
            </a:xfrm>
            <a:prstGeom prst="rect">
              <a:avLst/>
            </a:prstGeom>
          </p:spPr>
        </p:pic>
        <p:sp>
          <p:nvSpPr>
            <p:cNvPr id="12" name="object 12"/>
            <p:cNvSpPr/>
            <p:nvPr/>
          </p:nvSpPr>
          <p:spPr>
            <a:xfrm>
              <a:off x="1878972" y="3937626"/>
              <a:ext cx="848360" cy="138430"/>
            </a:xfrm>
            <a:custGeom>
              <a:avLst/>
              <a:gdLst/>
              <a:ahLst/>
              <a:cxnLst/>
              <a:rect l="l" t="t" r="r" b="b"/>
              <a:pathLst>
                <a:path w="848360" h="138429">
                  <a:moveTo>
                    <a:pt x="55689" y="16186"/>
                  </a:moveTo>
                  <a:lnTo>
                    <a:pt x="129574" y="5809"/>
                  </a:lnTo>
                  <a:lnTo>
                    <a:pt x="178422" y="3061"/>
                  </a:lnTo>
                  <a:lnTo>
                    <a:pt x="234816" y="1221"/>
                  </a:lnTo>
                  <a:lnTo>
                    <a:pt x="296829" y="223"/>
                  </a:lnTo>
                  <a:lnTo>
                    <a:pt x="362534" y="0"/>
                  </a:lnTo>
                  <a:lnTo>
                    <a:pt x="430006" y="484"/>
                  </a:lnTo>
                  <a:lnTo>
                    <a:pt x="562541" y="3311"/>
                  </a:lnTo>
                  <a:lnTo>
                    <a:pt x="623752" y="5520"/>
                  </a:lnTo>
                  <a:lnTo>
                    <a:pt x="679023" y="8171"/>
                  </a:lnTo>
                  <a:lnTo>
                    <a:pt x="726428" y="11196"/>
                  </a:lnTo>
                  <a:lnTo>
                    <a:pt x="775920" y="16171"/>
                  </a:lnTo>
                  <a:lnTo>
                    <a:pt x="62757" y="16171"/>
                  </a:lnTo>
                  <a:lnTo>
                    <a:pt x="55689" y="16186"/>
                  </a:lnTo>
                  <a:close/>
                </a:path>
                <a:path w="848360" h="138429">
                  <a:moveTo>
                    <a:pt x="55689" y="16186"/>
                  </a:moveTo>
                  <a:lnTo>
                    <a:pt x="62757" y="16171"/>
                  </a:lnTo>
                  <a:lnTo>
                    <a:pt x="55689" y="16186"/>
                  </a:lnTo>
                  <a:close/>
                </a:path>
                <a:path w="848360" h="138429">
                  <a:moveTo>
                    <a:pt x="62846" y="16186"/>
                  </a:moveTo>
                  <a:lnTo>
                    <a:pt x="775920" y="16171"/>
                  </a:lnTo>
                  <a:lnTo>
                    <a:pt x="62846" y="16186"/>
                  </a:lnTo>
                  <a:close/>
                </a:path>
                <a:path w="848360" h="138429">
                  <a:moveTo>
                    <a:pt x="423813" y="135560"/>
                  </a:moveTo>
                  <a:lnTo>
                    <a:pt x="112242" y="134294"/>
                  </a:lnTo>
                  <a:lnTo>
                    <a:pt x="85691" y="133745"/>
                  </a:lnTo>
                  <a:lnTo>
                    <a:pt x="88058" y="132882"/>
                  </a:lnTo>
                  <a:lnTo>
                    <a:pt x="97152" y="127940"/>
                  </a:lnTo>
                  <a:lnTo>
                    <a:pt x="122095" y="96612"/>
                  </a:lnTo>
                  <a:lnTo>
                    <a:pt x="124134" y="86685"/>
                  </a:lnTo>
                  <a:lnTo>
                    <a:pt x="123301" y="72829"/>
                  </a:lnTo>
                  <a:lnTo>
                    <a:pt x="105084" y="31440"/>
                  </a:lnTo>
                  <a:lnTo>
                    <a:pt x="62846" y="16186"/>
                  </a:lnTo>
                  <a:lnTo>
                    <a:pt x="775920" y="16171"/>
                  </a:lnTo>
                  <a:lnTo>
                    <a:pt x="814161" y="23969"/>
                  </a:lnTo>
                  <a:lnTo>
                    <a:pt x="845995" y="59465"/>
                  </a:lnTo>
                  <a:lnTo>
                    <a:pt x="848034" y="69540"/>
                  </a:lnTo>
                  <a:lnTo>
                    <a:pt x="846933" y="82533"/>
                  </a:lnTo>
                  <a:lnTo>
                    <a:pt x="828984" y="120975"/>
                  </a:lnTo>
                  <a:lnTo>
                    <a:pt x="789932" y="135263"/>
                  </a:lnTo>
                  <a:lnTo>
                    <a:pt x="423813" y="135560"/>
                  </a:lnTo>
                  <a:close/>
                </a:path>
                <a:path w="848360" h="138429">
                  <a:moveTo>
                    <a:pt x="85691" y="133745"/>
                  </a:moveTo>
                  <a:lnTo>
                    <a:pt x="46209" y="132031"/>
                  </a:lnTo>
                  <a:lnTo>
                    <a:pt x="11263" y="107759"/>
                  </a:lnTo>
                  <a:lnTo>
                    <a:pt x="309" y="73350"/>
                  </a:lnTo>
                  <a:lnTo>
                    <a:pt x="1485" y="63260"/>
                  </a:lnTo>
                  <a:lnTo>
                    <a:pt x="29718" y="25963"/>
                  </a:lnTo>
                  <a:lnTo>
                    <a:pt x="62846" y="16186"/>
                  </a:lnTo>
                  <a:lnTo>
                    <a:pt x="78414" y="18820"/>
                  </a:lnTo>
                  <a:lnTo>
                    <a:pt x="113418" y="42617"/>
                  </a:lnTo>
                  <a:lnTo>
                    <a:pt x="124134" y="86685"/>
                  </a:lnTo>
                  <a:lnTo>
                    <a:pt x="122095" y="96612"/>
                  </a:lnTo>
                  <a:lnTo>
                    <a:pt x="97152" y="127940"/>
                  </a:lnTo>
                  <a:lnTo>
                    <a:pt x="85691" y="133745"/>
                  </a:lnTo>
                  <a:close/>
                </a:path>
                <a:path w="848360" h="138429">
                  <a:moveTo>
                    <a:pt x="12735" y="39931"/>
                  </a:moveTo>
                  <a:lnTo>
                    <a:pt x="48887" y="16200"/>
                  </a:lnTo>
                  <a:lnTo>
                    <a:pt x="55689" y="16186"/>
                  </a:lnTo>
                  <a:lnTo>
                    <a:pt x="43603" y="19683"/>
                  </a:lnTo>
                  <a:lnTo>
                    <a:pt x="29718" y="25963"/>
                  </a:lnTo>
                  <a:lnTo>
                    <a:pt x="19196" y="33345"/>
                  </a:lnTo>
                  <a:lnTo>
                    <a:pt x="12735" y="39931"/>
                  </a:lnTo>
                  <a:close/>
                </a:path>
                <a:path w="848360" h="138429">
                  <a:moveTo>
                    <a:pt x="6988" y="99305"/>
                  </a:moveTo>
                  <a:lnTo>
                    <a:pt x="4000" y="93397"/>
                  </a:lnTo>
                  <a:lnTo>
                    <a:pt x="309" y="80018"/>
                  </a:lnTo>
                  <a:lnTo>
                    <a:pt x="64" y="73350"/>
                  </a:lnTo>
                  <a:lnTo>
                    <a:pt x="0" y="69540"/>
                  </a:lnTo>
                  <a:lnTo>
                    <a:pt x="1619" y="59896"/>
                  </a:lnTo>
                  <a:lnTo>
                    <a:pt x="5265" y="50416"/>
                  </a:lnTo>
                  <a:lnTo>
                    <a:pt x="10787" y="41918"/>
                  </a:lnTo>
                  <a:lnTo>
                    <a:pt x="12735" y="39931"/>
                  </a:lnTo>
                  <a:lnTo>
                    <a:pt x="9551" y="44150"/>
                  </a:lnTo>
                  <a:lnTo>
                    <a:pt x="4714" y="53348"/>
                  </a:lnTo>
                  <a:lnTo>
                    <a:pt x="1485" y="63260"/>
                  </a:lnTo>
                  <a:lnTo>
                    <a:pt x="309" y="73350"/>
                  </a:lnTo>
                  <a:lnTo>
                    <a:pt x="2437" y="87043"/>
                  </a:lnTo>
                  <a:lnTo>
                    <a:pt x="6988" y="99305"/>
                  </a:lnTo>
                  <a:close/>
                </a:path>
                <a:path w="848360" h="138429">
                  <a:moveTo>
                    <a:pt x="29553" y="129324"/>
                  </a:moveTo>
                  <a:lnTo>
                    <a:pt x="6988" y="99305"/>
                  </a:lnTo>
                  <a:lnTo>
                    <a:pt x="11263" y="107759"/>
                  </a:lnTo>
                  <a:lnTo>
                    <a:pt x="20669" y="120871"/>
                  </a:lnTo>
                  <a:lnTo>
                    <a:pt x="29553" y="129324"/>
                  </a:lnTo>
                  <a:close/>
                </a:path>
                <a:path w="848360" h="138429">
                  <a:moveTo>
                    <a:pt x="59186" y="138403"/>
                  </a:moveTo>
                  <a:lnTo>
                    <a:pt x="49125" y="137525"/>
                  </a:lnTo>
                  <a:lnTo>
                    <a:pt x="39421" y="135040"/>
                  </a:lnTo>
                  <a:lnTo>
                    <a:pt x="30789" y="130500"/>
                  </a:lnTo>
                  <a:lnTo>
                    <a:pt x="29553" y="129324"/>
                  </a:lnTo>
                  <a:lnTo>
                    <a:pt x="30497" y="129726"/>
                  </a:lnTo>
                  <a:lnTo>
                    <a:pt x="36405" y="130965"/>
                  </a:lnTo>
                  <a:lnTo>
                    <a:pt x="46209" y="132031"/>
                  </a:lnTo>
                  <a:lnTo>
                    <a:pt x="61234" y="132935"/>
                  </a:lnTo>
                  <a:lnTo>
                    <a:pt x="82803" y="133685"/>
                  </a:lnTo>
                  <a:lnTo>
                    <a:pt x="85691" y="133745"/>
                  </a:lnTo>
                  <a:lnTo>
                    <a:pt x="78429" y="136394"/>
                  </a:lnTo>
                  <a:lnTo>
                    <a:pt x="68889" y="138120"/>
                  </a:lnTo>
                  <a:lnTo>
                    <a:pt x="59186" y="138403"/>
                  </a:lnTo>
                  <a:close/>
                </a:path>
              </a:pathLst>
            </a:custGeom>
            <a:solidFill>
              <a:srgbClr val="000000">
                <a:alpha val="82998"/>
              </a:srgbClr>
            </a:solidFill>
          </p:spPr>
          <p:txBody>
            <a:bodyPr wrap="square" lIns="0" tIns="0" rIns="0" bIns="0" rtlCol="0"/>
            <a:lstStyle/>
            <a:p>
              <a:endParaRPr/>
            </a:p>
          </p:txBody>
        </p:sp>
      </p:grpSp>
      <p:sp>
        <p:nvSpPr>
          <p:cNvPr id="13" name="object 13"/>
          <p:cNvSpPr txBox="1">
            <a:spLocks noGrp="1"/>
          </p:cNvSpPr>
          <p:nvPr>
            <p:ph type="title"/>
          </p:nvPr>
        </p:nvSpPr>
        <p:spPr>
          <a:xfrm>
            <a:off x="733230" y="1199886"/>
            <a:ext cx="8563610" cy="812165"/>
          </a:xfrm>
          <a:prstGeom prst="rect">
            <a:avLst/>
          </a:prstGeom>
        </p:spPr>
        <p:txBody>
          <a:bodyPr vert="horz" wrap="square" lIns="0" tIns="13970" rIns="0" bIns="0" rtlCol="0">
            <a:spAutoFit/>
          </a:bodyPr>
          <a:lstStyle/>
          <a:p>
            <a:pPr marL="12700">
              <a:lnSpc>
                <a:spcPct val="100000"/>
              </a:lnSpc>
              <a:spcBef>
                <a:spcPts val="110"/>
              </a:spcBef>
            </a:pPr>
            <a:r>
              <a:rPr sz="5150" b="1" spc="270" dirty="0">
                <a:solidFill>
                  <a:srgbClr val="048AFF"/>
                </a:solidFill>
                <a:latin typeface="Arial"/>
                <a:cs typeface="Arial"/>
              </a:rPr>
              <a:t>How</a:t>
            </a:r>
            <a:r>
              <a:rPr sz="5150" b="1" spc="120" dirty="0">
                <a:solidFill>
                  <a:srgbClr val="048AFF"/>
                </a:solidFill>
                <a:latin typeface="Arial"/>
                <a:cs typeface="Arial"/>
              </a:rPr>
              <a:t> </a:t>
            </a:r>
            <a:r>
              <a:rPr sz="5150" b="1" spc="260" dirty="0">
                <a:solidFill>
                  <a:srgbClr val="048AFF"/>
                </a:solidFill>
                <a:latin typeface="Arial"/>
                <a:cs typeface="Arial"/>
              </a:rPr>
              <a:t>it</a:t>
            </a:r>
            <a:r>
              <a:rPr sz="5150" b="1" spc="125" dirty="0">
                <a:solidFill>
                  <a:srgbClr val="048AFF"/>
                </a:solidFill>
                <a:latin typeface="Arial"/>
                <a:cs typeface="Arial"/>
              </a:rPr>
              <a:t> </a:t>
            </a:r>
            <a:r>
              <a:rPr sz="5150" b="1" spc="160" dirty="0">
                <a:solidFill>
                  <a:srgbClr val="048AFF"/>
                </a:solidFill>
                <a:latin typeface="Arial"/>
                <a:cs typeface="Arial"/>
              </a:rPr>
              <a:t>tracks</a:t>
            </a:r>
            <a:r>
              <a:rPr sz="5150" b="1" spc="120" dirty="0">
                <a:solidFill>
                  <a:srgbClr val="048AFF"/>
                </a:solidFill>
                <a:latin typeface="Arial"/>
                <a:cs typeface="Arial"/>
              </a:rPr>
              <a:t> </a:t>
            </a:r>
            <a:r>
              <a:rPr sz="5150" b="1" spc="290" dirty="0">
                <a:solidFill>
                  <a:srgbClr val="048AFF"/>
                </a:solidFill>
                <a:latin typeface="Arial"/>
                <a:cs typeface="Arial"/>
              </a:rPr>
              <a:t>and</a:t>
            </a:r>
            <a:r>
              <a:rPr sz="5150" b="1" spc="125" dirty="0">
                <a:solidFill>
                  <a:srgbClr val="048AFF"/>
                </a:solidFill>
                <a:latin typeface="Arial"/>
                <a:cs typeface="Arial"/>
              </a:rPr>
              <a:t> </a:t>
            </a:r>
            <a:r>
              <a:rPr sz="5150" b="1" spc="35" dirty="0">
                <a:solidFill>
                  <a:srgbClr val="048AFF"/>
                </a:solidFill>
                <a:latin typeface="Arial"/>
                <a:cs typeface="Arial"/>
              </a:rPr>
              <a:t>history:</a:t>
            </a:r>
            <a:endParaRPr sz="5150">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14277737" y="8686662"/>
            <a:ext cx="4010024" cy="1600336"/>
          </a:xfrm>
          <a:prstGeom prst="rect">
            <a:avLst/>
          </a:prstGeom>
        </p:spPr>
      </p:pic>
      <p:pic>
        <p:nvPicPr>
          <p:cNvPr id="4" name="object 4"/>
          <p:cNvPicPr/>
          <p:nvPr/>
        </p:nvPicPr>
        <p:blipFill>
          <a:blip r:embed="rId4" cstate="print"/>
          <a:stretch>
            <a:fillRect/>
          </a:stretch>
        </p:blipFill>
        <p:spPr>
          <a:xfrm>
            <a:off x="14792965" y="0"/>
            <a:ext cx="3495034" cy="3094953"/>
          </a:xfrm>
          <a:prstGeom prst="rect">
            <a:avLst/>
          </a:prstGeom>
        </p:spPr>
      </p:pic>
      <p:pic>
        <p:nvPicPr>
          <p:cNvPr id="5" name="object 5"/>
          <p:cNvPicPr/>
          <p:nvPr/>
        </p:nvPicPr>
        <p:blipFill>
          <a:blip r:embed="rId5" cstate="print"/>
          <a:stretch>
            <a:fillRect/>
          </a:stretch>
        </p:blipFill>
        <p:spPr>
          <a:xfrm>
            <a:off x="6620552" y="6342081"/>
            <a:ext cx="5048249" cy="2828924"/>
          </a:xfrm>
          <a:prstGeom prst="rect">
            <a:avLst/>
          </a:prstGeom>
        </p:spPr>
      </p:pic>
      <p:pic>
        <p:nvPicPr>
          <p:cNvPr id="6" name="object 6"/>
          <p:cNvPicPr/>
          <p:nvPr/>
        </p:nvPicPr>
        <p:blipFill>
          <a:blip r:embed="rId6" cstate="print"/>
          <a:stretch>
            <a:fillRect/>
          </a:stretch>
        </p:blipFill>
        <p:spPr>
          <a:xfrm>
            <a:off x="917390" y="2797526"/>
            <a:ext cx="180975" cy="180974"/>
          </a:xfrm>
          <a:prstGeom prst="rect">
            <a:avLst/>
          </a:prstGeom>
        </p:spPr>
      </p:pic>
      <p:pic>
        <p:nvPicPr>
          <p:cNvPr id="7" name="object 7"/>
          <p:cNvPicPr/>
          <p:nvPr/>
        </p:nvPicPr>
        <p:blipFill>
          <a:blip r:embed="rId6" cstate="print"/>
          <a:stretch>
            <a:fillRect/>
          </a:stretch>
        </p:blipFill>
        <p:spPr>
          <a:xfrm>
            <a:off x="917390" y="3588101"/>
            <a:ext cx="180975" cy="180974"/>
          </a:xfrm>
          <a:prstGeom prst="rect">
            <a:avLst/>
          </a:prstGeom>
        </p:spPr>
      </p:pic>
      <p:pic>
        <p:nvPicPr>
          <p:cNvPr id="8" name="object 8"/>
          <p:cNvPicPr/>
          <p:nvPr/>
        </p:nvPicPr>
        <p:blipFill>
          <a:blip r:embed="rId6" cstate="print"/>
          <a:stretch>
            <a:fillRect/>
          </a:stretch>
        </p:blipFill>
        <p:spPr>
          <a:xfrm>
            <a:off x="917390" y="4378676"/>
            <a:ext cx="180975" cy="180974"/>
          </a:xfrm>
          <a:prstGeom prst="rect">
            <a:avLst/>
          </a:prstGeom>
        </p:spPr>
      </p:pic>
      <p:pic>
        <p:nvPicPr>
          <p:cNvPr id="9" name="object 9"/>
          <p:cNvPicPr/>
          <p:nvPr/>
        </p:nvPicPr>
        <p:blipFill>
          <a:blip r:embed="rId6" cstate="print"/>
          <a:stretch>
            <a:fillRect/>
          </a:stretch>
        </p:blipFill>
        <p:spPr>
          <a:xfrm>
            <a:off x="917390" y="5169251"/>
            <a:ext cx="180975" cy="180974"/>
          </a:xfrm>
          <a:prstGeom prst="rect">
            <a:avLst/>
          </a:prstGeom>
        </p:spPr>
      </p:pic>
      <p:sp>
        <p:nvSpPr>
          <p:cNvPr id="10" name="object 10"/>
          <p:cNvSpPr txBox="1">
            <a:spLocks noGrp="1"/>
          </p:cNvSpPr>
          <p:nvPr>
            <p:ph type="title"/>
          </p:nvPr>
        </p:nvSpPr>
        <p:spPr>
          <a:xfrm>
            <a:off x="734162" y="1102932"/>
            <a:ext cx="14451965" cy="4464050"/>
          </a:xfrm>
          <a:prstGeom prst="rect">
            <a:avLst/>
          </a:prstGeom>
        </p:spPr>
        <p:txBody>
          <a:bodyPr vert="horz" wrap="square" lIns="0" tIns="127000" rIns="0" bIns="0" rtlCol="0">
            <a:spAutoFit/>
          </a:bodyPr>
          <a:lstStyle/>
          <a:p>
            <a:pPr marL="610235" marR="4909185" indent="-598170" algn="just">
              <a:lnSpc>
                <a:spcPct val="129400"/>
              </a:lnSpc>
              <a:spcBef>
                <a:spcPts val="1000"/>
              </a:spcBef>
            </a:pPr>
            <a:r>
              <a:rPr sz="5150" b="1" spc="345" dirty="0">
                <a:solidFill>
                  <a:srgbClr val="048AFF"/>
                </a:solidFill>
                <a:latin typeface="Arial"/>
                <a:cs typeface="Arial"/>
              </a:rPr>
              <a:t>What</a:t>
            </a:r>
            <a:r>
              <a:rPr sz="5150" b="1" spc="125" dirty="0">
                <a:solidFill>
                  <a:srgbClr val="048AFF"/>
                </a:solidFill>
                <a:latin typeface="Arial"/>
                <a:cs typeface="Arial"/>
              </a:rPr>
              <a:t> </a:t>
            </a:r>
            <a:r>
              <a:rPr sz="5150" b="1" spc="350" dirty="0">
                <a:solidFill>
                  <a:srgbClr val="048AFF"/>
                </a:solidFill>
                <a:latin typeface="Arial"/>
                <a:cs typeface="Arial"/>
              </a:rPr>
              <a:t>we</a:t>
            </a:r>
            <a:r>
              <a:rPr sz="5150" b="1" spc="125" dirty="0">
                <a:solidFill>
                  <a:srgbClr val="048AFF"/>
                </a:solidFill>
                <a:latin typeface="Arial"/>
                <a:cs typeface="Arial"/>
              </a:rPr>
              <a:t> </a:t>
            </a:r>
            <a:r>
              <a:rPr sz="5150" b="1" spc="210" dirty="0">
                <a:solidFill>
                  <a:srgbClr val="048AFF"/>
                </a:solidFill>
                <a:latin typeface="Arial"/>
                <a:cs typeface="Arial"/>
              </a:rPr>
              <a:t>have</a:t>
            </a:r>
            <a:r>
              <a:rPr sz="5150" b="1" spc="120" dirty="0">
                <a:solidFill>
                  <a:srgbClr val="048AFF"/>
                </a:solidFill>
                <a:latin typeface="Arial"/>
                <a:cs typeface="Arial"/>
              </a:rPr>
              <a:t> </a:t>
            </a:r>
            <a:r>
              <a:rPr sz="5150" b="1" spc="175" dirty="0">
                <a:solidFill>
                  <a:srgbClr val="048AFF"/>
                </a:solidFill>
                <a:latin typeface="Arial"/>
                <a:cs typeface="Arial"/>
              </a:rPr>
              <a:t>done</a:t>
            </a:r>
            <a:r>
              <a:rPr sz="5150" b="1" spc="125" dirty="0">
                <a:solidFill>
                  <a:srgbClr val="048AFF"/>
                </a:solidFill>
                <a:latin typeface="Arial"/>
                <a:cs typeface="Arial"/>
              </a:rPr>
              <a:t> </a:t>
            </a:r>
            <a:r>
              <a:rPr sz="5150" b="1" spc="204" dirty="0">
                <a:solidFill>
                  <a:srgbClr val="048AFF"/>
                </a:solidFill>
                <a:latin typeface="Arial"/>
                <a:cs typeface="Arial"/>
              </a:rPr>
              <a:t>till</a:t>
            </a:r>
            <a:r>
              <a:rPr sz="5150" b="1" spc="125" dirty="0">
                <a:solidFill>
                  <a:srgbClr val="048AFF"/>
                </a:solidFill>
                <a:latin typeface="Arial"/>
                <a:cs typeface="Arial"/>
              </a:rPr>
              <a:t> </a:t>
            </a:r>
            <a:r>
              <a:rPr sz="5150" b="1" spc="145" dirty="0">
                <a:solidFill>
                  <a:srgbClr val="048AFF"/>
                </a:solidFill>
                <a:latin typeface="Arial"/>
                <a:cs typeface="Arial"/>
              </a:rPr>
              <a:t>now: </a:t>
            </a:r>
            <a:r>
              <a:rPr sz="4250" spc="340" dirty="0"/>
              <a:t>Created</a:t>
            </a:r>
            <a:r>
              <a:rPr sz="4250" spc="180" dirty="0"/>
              <a:t> </a:t>
            </a:r>
            <a:r>
              <a:rPr sz="4250" spc="260" dirty="0"/>
              <a:t>a</a:t>
            </a:r>
            <a:r>
              <a:rPr sz="4250" spc="180" dirty="0"/>
              <a:t> </a:t>
            </a:r>
            <a:r>
              <a:rPr sz="4250" spc="229" dirty="0"/>
              <a:t>new</a:t>
            </a:r>
            <a:r>
              <a:rPr sz="4250" spc="180" dirty="0"/>
              <a:t> </a:t>
            </a:r>
            <a:r>
              <a:rPr sz="4250" spc="254" dirty="0"/>
              <a:t>repository</a:t>
            </a:r>
            <a:r>
              <a:rPr sz="4250" spc="180" dirty="0"/>
              <a:t> </a:t>
            </a:r>
            <a:r>
              <a:rPr sz="4250" spc="240" dirty="0"/>
              <a:t>on</a:t>
            </a:r>
            <a:r>
              <a:rPr sz="4250" spc="180" dirty="0"/>
              <a:t> </a:t>
            </a:r>
            <a:r>
              <a:rPr sz="4250" spc="225" dirty="0"/>
              <a:t>github </a:t>
            </a:r>
            <a:r>
              <a:rPr sz="4250" spc="330" dirty="0"/>
              <a:t>Cloned</a:t>
            </a:r>
            <a:r>
              <a:rPr sz="4250" spc="175" dirty="0"/>
              <a:t> </a:t>
            </a:r>
            <a:r>
              <a:rPr sz="4250" spc="130" dirty="0"/>
              <a:t>it</a:t>
            </a:r>
            <a:r>
              <a:rPr sz="4250" spc="175" dirty="0"/>
              <a:t> </a:t>
            </a:r>
            <a:r>
              <a:rPr sz="4250" spc="254" dirty="0"/>
              <a:t>to</a:t>
            </a:r>
            <a:r>
              <a:rPr sz="4250" spc="180" dirty="0"/>
              <a:t> </a:t>
            </a:r>
            <a:r>
              <a:rPr sz="4250" spc="465" dirty="0"/>
              <a:t>VS</a:t>
            </a:r>
            <a:r>
              <a:rPr sz="4250" spc="175" dirty="0"/>
              <a:t> </a:t>
            </a:r>
            <a:r>
              <a:rPr sz="4250" spc="434" dirty="0"/>
              <a:t>Code</a:t>
            </a:r>
            <a:endParaRPr sz="4250">
              <a:latin typeface="Arial"/>
              <a:cs typeface="Arial"/>
            </a:endParaRPr>
          </a:p>
          <a:p>
            <a:pPr marL="610235" marR="5080" algn="just">
              <a:lnSpc>
                <a:spcPts val="6230"/>
              </a:lnSpc>
              <a:spcBef>
                <a:spcPts val="190"/>
              </a:spcBef>
            </a:pPr>
            <a:r>
              <a:rPr sz="4250" spc="235" dirty="0"/>
              <a:t>Made</a:t>
            </a:r>
            <a:r>
              <a:rPr sz="4250" spc="180" dirty="0"/>
              <a:t> </a:t>
            </a:r>
            <a:r>
              <a:rPr sz="4250" spc="340" dirty="0"/>
              <a:t>changes</a:t>
            </a:r>
            <a:r>
              <a:rPr sz="4250" spc="180" dirty="0"/>
              <a:t> </a:t>
            </a:r>
            <a:r>
              <a:rPr sz="4250" spc="114" dirty="0"/>
              <a:t>in</a:t>
            </a:r>
            <a:r>
              <a:rPr sz="4250" spc="185" dirty="0"/>
              <a:t> </a:t>
            </a:r>
            <a:r>
              <a:rPr sz="4250" spc="265" dirty="0"/>
              <a:t>repo</a:t>
            </a:r>
            <a:r>
              <a:rPr sz="4250" spc="180" dirty="0"/>
              <a:t> </a:t>
            </a:r>
            <a:r>
              <a:rPr sz="4250" spc="290" dirty="0"/>
              <a:t>and</a:t>
            </a:r>
            <a:r>
              <a:rPr sz="4250" spc="180" dirty="0"/>
              <a:t> </a:t>
            </a:r>
            <a:r>
              <a:rPr sz="4250" spc="229" dirty="0"/>
              <a:t>then</a:t>
            </a:r>
            <a:r>
              <a:rPr sz="4250" spc="185" dirty="0"/>
              <a:t> </a:t>
            </a:r>
            <a:r>
              <a:rPr sz="4250" spc="365" dirty="0"/>
              <a:t>added</a:t>
            </a:r>
            <a:r>
              <a:rPr sz="4250" spc="180" dirty="0"/>
              <a:t> </a:t>
            </a:r>
            <a:r>
              <a:rPr sz="4250" spc="290" dirty="0"/>
              <a:t>and</a:t>
            </a:r>
            <a:r>
              <a:rPr sz="4250" spc="185" dirty="0"/>
              <a:t> </a:t>
            </a:r>
            <a:r>
              <a:rPr sz="4250" spc="254" dirty="0"/>
              <a:t>committed. </a:t>
            </a:r>
            <a:r>
              <a:rPr sz="4250" spc="235" dirty="0"/>
              <a:t>Again</a:t>
            </a:r>
            <a:r>
              <a:rPr sz="4250" spc="180" dirty="0"/>
              <a:t> </a:t>
            </a:r>
            <a:r>
              <a:rPr sz="4250" spc="335" dirty="0"/>
              <a:t>pushed</a:t>
            </a:r>
            <a:r>
              <a:rPr sz="4250" spc="180" dirty="0"/>
              <a:t> </a:t>
            </a:r>
            <a:r>
              <a:rPr sz="4250" spc="375" dirty="0"/>
              <a:t>back</a:t>
            </a:r>
            <a:r>
              <a:rPr sz="4250" spc="180" dirty="0"/>
              <a:t> </a:t>
            </a:r>
            <a:r>
              <a:rPr sz="4250" spc="225" dirty="0"/>
              <a:t>that</a:t>
            </a:r>
            <a:r>
              <a:rPr sz="4250" spc="180" dirty="0"/>
              <a:t> </a:t>
            </a:r>
            <a:r>
              <a:rPr sz="4250" spc="265" dirty="0"/>
              <a:t>repo</a:t>
            </a:r>
            <a:r>
              <a:rPr sz="4250" spc="185" dirty="0"/>
              <a:t> </a:t>
            </a:r>
            <a:r>
              <a:rPr sz="4250" spc="254" dirty="0"/>
              <a:t>to</a:t>
            </a:r>
            <a:r>
              <a:rPr sz="4250" spc="180" dirty="0"/>
              <a:t> </a:t>
            </a:r>
            <a:r>
              <a:rPr sz="4250" spc="155" dirty="0"/>
              <a:t>github.</a:t>
            </a:r>
            <a:endParaRPr sz="425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029304" y="9602631"/>
            <a:ext cx="3258695" cy="684368"/>
          </a:xfrm>
          <a:prstGeom prst="rect">
            <a:avLst/>
          </a:prstGeom>
        </p:spPr>
      </p:pic>
      <p:pic>
        <p:nvPicPr>
          <p:cNvPr id="3" name="object 3"/>
          <p:cNvPicPr/>
          <p:nvPr/>
        </p:nvPicPr>
        <p:blipFill>
          <a:blip r:embed="rId3" cstate="print"/>
          <a:stretch>
            <a:fillRect/>
          </a:stretch>
        </p:blipFill>
        <p:spPr>
          <a:xfrm>
            <a:off x="14792965" y="0"/>
            <a:ext cx="3495034" cy="3094955"/>
          </a:xfrm>
          <a:prstGeom prst="rect">
            <a:avLst/>
          </a:prstGeom>
        </p:spPr>
      </p:pic>
      <p:sp>
        <p:nvSpPr>
          <p:cNvPr id="4" name="object 4"/>
          <p:cNvSpPr txBox="1">
            <a:spLocks noGrp="1"/>
          </p:cNvSpPr>
          <p:nvPr>
            <p:ph type="title"/>
          </p:nvPr>
        </p:nvSpPr>
        <p:spPr>
          <a:xfrm>
            <a:off x="1016000" y="803832"/>
            <a:ext cx="4116704" cy="812165"/>
          </a:xfrm>
          <a:prstGeom prst="rect">
            <a:avLst/>
          </a:prstGeom>
        </p:spPr>
        <p:txBody>
          <a:bodyPr vert="horz" wrap="square" lIns="0" tIns="13970" rIns="0" bIns="0" rtlCol="0">
            <a:spAutoFit/>
          </a:bodyPr>
          <a:lstStyle/>
          <a:p>
            <a:pPr marL="12700">
              <a:lnSpc>
                <a:spcPct val="100000"/>
              </a:lnSpc>
              <a:spcBef>
                <a:spcPts val="110"/>
              </a:spcBef>
            </a:pPr>
            <a:r>
              <a:rPr sz="5150" b="1" dirty="0">
                <a:solidFill>
                  <a:srgbClr val="048AFF"/>
                </a:solidFill>
                <a:latin typeface="Arial"/>
                <a:cs typeface="Arial"/>
              </a:rPr>
              <a:t>Pull</a:t>
            </a:r>
            <a:r>
              <a:rPr sz="5150" b="1" spc="75" dirty="0">
                <a:solidFill>
                  <a:srgbClr val="048AFF"/>
                </a:solidFill>
                <a:latin typeface="Arial"/>
                <a:cs typeface="Arial"/>
              </a:rPr>
              <a:t> </a:t>
            </a:r>
            <a:r>
              <a:rPr sz="5150" b="1" spc="80" dirty="0">
                <a:solidFill>
                  <a:srgbClr val="048AFF"/>
                </a:solidFill>
                <a:latin typeface="Arial"/>
                <a:cs typeface="Arial"/>
              </a:rPr>
              <a:t>request:</a:t>
            </a:r>
            <a:endParaRPr sz="5150">
              <a:latin typeface="Arial"/>
              <a:cs typeface="Arial"/>
            </a:endParaRPr>
          </a:p>
        </p:txBody>
      </p:sp>
      <p:pic>
        <p:nvPicPr>
          <p:cNvPr id="5" name="object 5"/>
          <p:cNvPicPr/>
          <p:nvPr/>
        </p:nvPicPr>
        <p:blipFill>
          <a:blip r:embed="rId4" cstate="print"/>
          <a:stretch>
            <a:fillRect/>
          </a:stretch>
        </p:blipFill>
        <p:spPr>
          <a:xfrm>
            <a:off x="823444" y="1906824"/>
            <a:ext cx="180975" cy="180974"/>
          </a:xfrm>
          <a:prstGeom prst="rect">
            <a:avLst/>
          </a:prstGeom>
        </p:spPr>
      </p:pic>
      <p:pic>
        <p:nvPicPr>
          <p:cNvPr id="6" name="object 6"/>
          <p:cNvPicPr/>
          <p:nvPr/>
        </p:nvPicPr>
        <p:blipFill>
          <a:blip r:embed="rId4" cstate="print"/>
          <a:stretch>
            <a:fillRect/>
          </a:stretch>
        </p:blipFill>
        <p:spPr>
          <a:xfrm>
            <a:off x="823444" y="5859699"/>
            <a:ext cx="180975" cy="180974"/>
          </a:xfrm>
          <a:prstGeom prst="rect">
            <a:avLst/>
          </a:prstGeom>
        </p:spPr>
      </p:pic>
      <p:sp>
        <p:nvSpPr>
          <p:cNvPr id="7" name="object 7"/>
          <p:cNvSpPr txBox="1"/>
          <p:nvPr/>
        </p:nvSpPr>
        <p:spPr>
          <a:xfrm>
            <a:off x="1238178" y="1488340"/>
            <a:ext cx="15158719" cy="4768850"/>
          </a:xfrm>
          <a:prstGeom prst="rect">
            <a:avLst/>
          </a:prstGeom>
        </p:spPr>
        <p:txBody>
          <a:bodyPr vert="horz" wrap="square" lIns="0" tIns="11430" rIns="0" bIns="0" rtlCol="0">
            <a:spAutoFit/>
          </a:bodyPr>
          <a:lstStyle/>
          <a:p>
            <a:pPr marL="12700" marR="5080">
              <a:lnSpc>
                <a:spcPct val="122100"/>
              </a:lnSpc>
              <a:spcBef>
                <a:spcPts val="90"/>
              </a:spcBef>
            </a:pPr>
            <a:r>
              <a:rPr sz="4250" spc="365" dirty="0">
                <a:solidFill>
                  <a:srgbClr val="FFFFFF"/>
                </a:solidFill>
                <a:latin typeface="Calibri"/>
                <a:cs typeface="Calibri"/>
              </a:rPr>
              <a:t>A</a:t>
            </a:r>
            <a:r>
              <a:rPr sz="4250" spc="180" dirty="0">
                <a:solidFill>
                  <a:srgbClr val="FFFFFF"/>
                </a:solidFill>
                <a:latin typeface="Calibri"/>
                <a:cs typeface="Calibri"/>
              </a:rPr>
              <a:t> </a:t>
            </a:r>
            <a:r>
              <a:rPr sz="4250" dirty="0">
                <a:solidFill>
                  <a:srgbClr val="FFFFFF"/>
                </a:solidFill>
                <a:latin typeface="Calibri"/>
                <a:cs typeface="Calibri"/>
              </a:rPr>
              <a:t>"pull</a:t>
            </a:r>
            <a:r>
              <a:rPr sz="4250" spc="185" dirty="0">
                <a:solidFill>
                  <a:srgbClr val="FFFFFF"/>
                </a:solidFill>
                <a:latin typeface="Calibri"/>
                <a:cs typeface="Calibri"/>
              </a:rPr>
              <a:t> request" </a:t>
            </a:r>
            <a:r>
              <a:rPr sz="4250" spc="260" dirty="0">
                <a:solidFill>
                  <a:srgbClr val="FFFFFF"/>
                </a:solidFill>
                <a:latin typeface="Calibri"/>
                <a:cs typeface="Calibri"/>
              </a:rPr>
              <a:t>(PR)</a:t>
            </a:r>
            <a:r>
              <a:rPr sz="4250" spc="180" dirty="0">
                <a:solidFill>
                  <a:srgbClr val="FFFFFF"/>
                </a:solidFill>
                <a:latin typeface="Calibri"/>
                <a:cs typeface="Calibri"/>
              </a:rPr>
              <a:t> </a:t>
            </a:r>
            <a:r>
              <a:rPr sz="4250" spc="245" dirty="0">
                <a:solidFill>
                  <a:srgbClr val="FFFFFF"/>
                </a:solidFill>
                <a:latin typeface="Calibri"/>
                <a:cs typeface="Calibri"/>
              </a:rPr>
              <a:t>is</a:t>
            </a:r>
            <a:r>
              <a:rPr sz="4250" spc="185" dirty="0">
                <a:solidFill>
                  <a:srgbClr val="FFFFFF"/>
                </a:solidFill>
                <a:latin typeface="Calibri"/>
                <a:cs typeface="Calibri"/>
              </a:rPr>
              <a:t> </a:t>
            </a:r>
            <a:r>
              <a:rPr sz="4250" spc="260" dirty="0">
                <a:solidFill>
                  <a:srgbClr val="FFFFFF"/>
                </a:solidFill>
                <a:latin typeface="Calibri"/>
                <a:cs typeface="Calibri"/>
              </a:rPr>
              <a:t>a</a:t>
            </a:r>
            <a:r>
              <a:rPr sz="4250" spc="185" dirty="0">
                <a:solidFill>
                  <a:srgbClr val="FFFFFF"/>
                </a:solidFill>
                <a:latin typeface="Calibri"/>
                <a:cs typeface="Calibri"/>
              </a:rPr>
              <a:t> </a:t>
            </a:r>
            <a:r>
              <a:rPr sz="4250" spc="210" dirty="0">
                <a:solidFill>
                  <a:srgbClr val="FFFFFF"/>
                </a:solidFill>
                <a:latin typeface="Calibri"/>
                <a:cs typeface="Calibri"/>
              </a:rPr>
              <a:t>feature</a:t>
            </a:r>
            <a:r>
              <a:rPr sz="4250" spc="180" dirty="0">
                <a:solidFill>
                  <a:srgbClr val="FFFFFF"/>
                </a:solidFill>
                <a:latin typeface="Calibri"/>
                <a:cs typeface="Calibri"/>
              </a:rPr>
              <a:t> </a:t>
            </a:r>
            <a:r>
              <a:rPr sz="4250" spc="240" dirty="0">
                <a:solidFill>
                  <a:srgbClr val="FFFFFF"/>
                </a:solidFill>
                <a:latin typeface="Calibri"/>
                <a:cs typeface="Calibri"/>
              </a:rPr>
              <a:t>on</a:t>
            </a:r>
            <a:r>
              <a:rPr sz="4250" spc="185" dirty="0">
                <a:solidFill>
                  <a:srgbClr val="FFFFFF"/>
                </a:solidFill>
                <a:latin typeface="Calibri"/>
                <a:cs typeface="Calibri"/>
              </a:rPr>
              <a:t> </a:t>
            </a:r>
            <a:r>
              <a:rPr sz="4250" spc="240" dirty="0">
                <a:solidFill>
                  <a:srgbClr val="FFFFFF"/>
                </a:solidFill>
                <a:latin typeface="Calibri"/>
                <a:cs typeface="Calibri"/>
              </a:rPr>
              <a:t>platforms</a:t>
            </a:r>
            <a:r>
              <a:rPr sz="4250" spc="185" dirty="0">
                <a:solidFill>
                  <a:srgbClr val="FFFFFF"/>
                </a:solidFill>
                <a:latin typeface="Calibri"/>
                <a:cs typeface="Calibri"/>
              </a:rPr>
              <a:t> </a:t>
            </a:r>
            <a:r>
              <a:rPr sz="4250" spc="130" dirty="0">
                <a:solidFill>
                  <a:srgbClr val="FFFFFF"/>
                </a:solidFill>
                <a:latin typeface="Calibri"/>
                <a:cs typeface="Calibri"/>
              </a:rPr>
              <a:t>like</a:t>
            </a:r>
            <a:r>
              <a:rPr sz="4250" spc="180" dirty="0">
                <a:solidFill>
                  <a:srgbClr val="FFFFFF"/>
                </a:solidFill>
                <a:latin typeface="Calibri"/>
                <a:cs typeface="Calibri"/>
              </a:rPr>
              <a:t> </a:t>
            </a:r>
            <a:r>
              <a:rPr sz="4250" spc="260" dirty="0">
                <a:solidFill>
                  <a:srgbClr val="FFFFFF"/>
                </a:solidFill>
                <a:latin typeface="Calibri"/>
                <a:cs typeface="Calibri"/>
              </a:rPr>
              <a:t>GitHub </a:t>
            </a:r>
            <a:r>
              <a:rPr sz="4250" spc="210" dirty="0">
                <a:solidFill>
                  <a:srgbClr val="FFFFFF"/>
                </a:solidFill>
                <a:latin typeface="Calibri"/>
                <a:cs typeface="Calibri"/>
              </a:rPr>
              <a:t>where</a:t>
            </a:r>
            <a:r>
              <a:rPr sz="4250" spc="175" dirty="0">
                <a:solidFill>
                  <a:srgbClr val="FFFFFF"/>
                </a:solidFill>
                <a:latin typeface="Calibri"/>
                <a:cs typeface="Calibri"/>
              </a:rPr>
              <a:t> </a:t>
            </a:r>
            <a:r>
              <a:rPr sz="4250" spc="305" dirty="0">
                <a:solidFill>
                  <a:srgbClr val="FFFFFF"/>
                </a:solidFill>
                <a:latin typeface="Calibri"/>
                <a:cs typeface="Calibri"/>
              </a:rPr>
              <a:t>you</a:t>
            </a:r>
            <a:r>
              <a:rPr sz="4250" spc="175" dirty="0">
                <a:solidFill>
                  <a:srgbClr val="FFFFFF"/>
                </a:solidFill>
                <a:latin typeface="Calibri"/>
                <a:cs typeface="Calibri"/>
              </a:rPr>
              <a:t> </a:t>
            </a:r>
            <a:r>
              <a:rPr sz="4250" spc="320" dirty="0">
                <a:solidFill>
                  <a:srgbClr val="FFFFFF"/>
                </a:solidFill>
                <a:latin typeface="Calibri"/>
                <a:cs typeface="Calibri"/>
              </a:rPr>
              <a:t>propose</a:t>
            </a:r>
            <a:r>
              <a:rPr sz="4250" spc="180" dirty="0">
                <a:solidFill>
                  <a:srgbClr val="FFFFFF"/>
                </a:solidFill>
                <a:latin typeface="Calibri"/>
                <a:cs typeface="Calibri"/>
              </a:rPr>
              <a:t> </a:t>
            </a:r>
            <a:r>
              <a:rPr sz="4250" spc="409" dirty="0">
                <a:solidFill>
                  <a:srgbClr val="FFFFFF"/>
                </a:solidFill>
                <a:latin typeface="Calibri"/>
                <a:cs typeface="Calibri"/>
              </a:rPr>
              <a:t>code</a:t>
            </a:r>
            <a:r>
              <a:rPr sz="4250" spc="175" dirty="0">
                <a:solidFill>
                  <a:srgbClr val="FFFFFF"/>
                </a:solidFill>
                <a:latin typeface="Calibri"/>
                <a:cs typeface="Calibri"/>
              </a:rPr>
              <a:t> </a:t>
            </a:r>
            <a:r>
              <a:rPr sz="4250" spc="340" dirty="0">
                <a:solidFill>
                  <a:srgbClr val="FFFFFF"/>
                </a:solidFill>
                <a:latin typeface="Calibri"/>
                <a:cs typeface="Calibri"/>
              </a:rPr>
              <a:t>changes</a:t>
            </a:r>
            <a:r>
              <a:rPr sz="4250" spc="180" dirty="0">
                <a:solidFill>
                  <a:srgbClr val="FFFFFF"/>
                </a:solidFill>
                <a:latin typeface="Calibri"/>
                <a:cs typeface="Calibri"/>
              </a:rPr>
              <a:t> </a:t>
            </a:r>
            <a:r>
              <a:rPr sz="4250" spc="254" dirty="0">
                <a:solidFill>
                  <a:srgbClr val="FFFFFF"/>
                </a:solidFill>
                <a:latin typeface="Calibri"/>
                <a:cs typeface="Calibri"/>
              </a:rPr>
              <a:t>to</a:t>
            </a:r>
            <a:r>
              <a:rPr sz="4250" spc="175" dirty="0">
                <a:solidFill>
                  <a:srgbClr val="FFFFFF"/>
                </a:solidFill>
                <a:latin typeface="Calibri"/>
                <a:cs typeface="Calibri"/>
              </a:rPr>
              <a:t> </a:t>
            </a:r>
            <a:r>
              <a:rPr sz="4250" spc="260" dirty="0">
                <a:solidFill>
                  <a:srgbClr val="FFFFFF"/>
                </a:solidFill>
                <a:latin typeface="Calibri"/>
                <a:cs typeface="Calibri"/>
              </a:rPr>
              <a:t>a</a:t>
            </a:r>
            <a:r>
              <a:rPr sz="4250" spc="180" dirty="0">
                <a:solidFill>
                  <a:srgbClr val="FFFFFF"/>
                </a:solidFill>
                <a:latin typeface="Calibri"/>
                <a:cs typeface="Calibri"/>
              </a:rPr>
              <a:t> </a:t>
            </a:r>
            <a:r>
              <a:rPr sz="4250" spc="210" dirty="0">
                <a:solidFill>
                  <a:srgbClr val="FFFFFF"/>
                </a:solidFill>
                <a:latin typeface="Calibri"/>
                <a:cs typeface="Calibri"/>
              </a:rPr>
              <a:t>repository.</a:t>
            </a:r>
            <a:r>
              <a:rPr sz="4250" spc="175" dirty="0">
                <a:solidFill>
                  <a:srgbClr val="FFFFFF"/>
                </a:solidFill>
                <a:latin typeface="Calibri"/>
                <a:cs typeface="Calibri"/>
              </a:rPr>
              <a:t> </a:t>
            </a:r>
            <a:r>
              <a:rPr sz="4250" spc="285" dirty="0">
                <a:solidFill>
                  <a:srgbClr val="FFFFFF"/>
                </a:solidFill>
                <a:latin typeface="Calibri"/>
                <a:cs typeface="Calibri"/>
              </a:rPr>
              <a:t>Others </a:t>
            </a:r>
            <a:r>
              <a:rPr sz="4250" spc="120" dirty="0">
                <a:solidFill>
                  <a:srgbClr val="FFFFFF"/>
                </a:solidFill>
                <a:latin typeface="Calibri"/>
                <a:cs typeface="Calibri"/>
              </a:rPr>
              <a:t>review,</a:t>
            </a:r>
            <a:r>
              <a:rPr sz="4250" spc="185" dirty="0">
                <a:solidFill>
                  <a:srgbClr val="FFFFFF"/>
                </a:solidFill>
                <a:latin typeface="Calibri"/>
                <a:cs typeface="Calibri"/>
              </a:rPr>
              <a:t> </a:t>
            </a:r>
            <a:r>
              <a:rPr sz="4250" spc="290" dirty="0">
                <a:solidFill>
                  <a:srgbClr val="FFFFFF"/>
                </a:solidFill>
                <a:latin typeface="Calibri"/>
                <a:cs typeface="Calibri"/>
              </a:rPr>
              <a:t>discuss,</a:t>
            </a:r>
            <a:r>
              <a:rPr sz="4250" spc="185" dirty="0">
                <a:solidFill>
                  <a:srgbClr val="FFFFFF"/>
                </a:solidFill>
                <a:latin typeface="Calibri"/>
                <a:cs typeface="Calibri"/>
              </a:rPr>
              <a:t> </a:t>
            </a:r>
            <a:r>
              <a:rPr sz="4250" spc="290" dirty="0">
                <a:solidFill>
                  <a:srgbClr val="FFFFFF"/>
                </a:solidFill>
                <a:latin typeface="Calibri"/>
                <a:cs typeface="Calibri"/>
              </a:rPr>
              <a:t>and</a:t>
            </a:r>
            <a:r>
              <a:rPr sz="4250" spc="190" dirty="0">
                <a:solidFill>
                  <a:srgbClr val="FFFFFF"/>
                </a:solidFill>
                <a:latin typeface="Calibri"/>
                <a:cs typeface="Calibri"/>
              </a:rPr>
              <a:t> </a:t>
            </a:r>
            <a:r>
              <a:rPr sz="4250" spc="210" dirty="0">
                <a:solidFill>
                  <a:srgbClr val="FFFFFF"/>
                </a:solidFill>
                <a:latin typeface="Calibri"/>
                <a:cs typeface="Calibri"/>
              </a:rPr>
              <a:t>potentially</a:t>
            </a:r>
            <a:r>
              <a:rPr sz="4250" spc="185" dirty="0">
                <a:solidFill>
                  <a:srgbClr val="FFFFFF"/>
                </a:solidFill>
                <a:latin typeface="Calibri"/>
                <a:cs typeface="Calibri"/>
              </a:rPr>
              <a:t> </a:t>
            </a:r>
            <a:r>
              <a:rPr sz="4250" spc="280" dirty="0">
                <a:solidFill>
                  <a:srgbClr val="FFFFFF"/>
                </a:solidFill>
                <a:latin typeface="Calibri"/>
                <a:cs typeface="Calibri"/>
              </a:rPr>
              <a:t>merge</a:t>
            </a:r>
            <a:r>
              <a:rPr sz="4250" spc="190" dirty="0">
                <a:solidFill>
                  <a:srgbClr val="FFFFFF"/>
                </a:solidFill>
                <a:latin typeface="Calibri"/>
                <a:cs typeface="Calibri"/>
              </a:rPr>
              <a:t> </a:t>
            </a:r>
            <a:r>
              <a:rPr sz="4250" spc="240" dirty="0">
                <a:solidFill>
                  <a:srgbClr val="FFFFFF"/>
                </a:solidFill>
                <a:latin typeface="Calibri"/>
                <a:cs typeface="Calibri"/>
              </a:rPr>
              <a:t>your</a:t>
            </a:r>
            <a:r>
              <a:rPr sz="4250" spc="185" dirty="0">
                <a:solidFill>
                  <a:srgbClr val="FFFFFF"/>
                </a:solidFill>
                <a:latin typeface="Calibri"/>
                <a:cs typeface="Calibri"/>
              </a:rPr>
              <a:t> </a:t>
            </a:r>
            <a:r>
              <a:rPr sz="4250" spc="340" dirty="0">
                <a:solidFill>
                  <a:srgbClr val="FFFFFF"/>
                </a:solidFill>
                <a:latin typeface="Calibri"/>
                <a:cs typeface="Calibri"/>
              </a:rPr>
              <a:t>changes</a:t>
            </a:r>
            <a:r>
              <a:rPr sz="4250" spc="190" dirty="0">
                <a:solidFill>
                  <a:srgbClr val="FFFFFF"/>
                </a:solidFill>
                <a:latin typeface="Calibri"/>
                <a:cs typeface="Calibri"/>
              </a:rPr>
              <a:t> </a:t>
            </a:r>
            <a:r>
              <a:rPr sz="4250" spc="185" dirty="0">
                <a:solidFill>
                  <a:srgbClr val="FFFFFF"/>
                </a:solidFill>
                <a:latin typeface="Calibri"/>
                <a:cs typeface="Calibri"/>
              </a:rPr>
              <a:t>into </a:t>
            </a:r>
            <a:r>
              <a:rPr sz="4250" spc="220" dirty="0">
                <a:solidFill>
                  <a:srgbClr val="FFFFFF"/>
                </a:solidFill>
                <a:latin typeface="Calibri"/>
                <a:cs typeface="Calibri"/>
              </a:rPr>
              <a:t>the main</a:t>
            </a:r>
            <a:r>
              <a:rPr sz="4250" spc="185" dirty="0">
                <a:solidFill>
                  <a:srgbClr val="FFFFFF"/>
                </a:solidFill>
                <a:latin typeface="Calibri"/>
                <a:cs typeface="Calibri"/>
              </a:rPr>
              <a:t> </a:t>
            </a:r>
            <a:r>
              <a:rPr sz="4250" spc="315" dirty="0">
                <a:solidFill>
                  <a:srgbClr val="FFFFFF"/>
                </a:solidFill>
                <a:latin typeface="Calibri"/>
                <a:cs typeface="Calibri"/>
              </a:rPr>
              <a:t>codebase.</a:t>
            </a:r>
            <a:r>
              <a:rPr sz="4250" spc="185" dirty="0">
                <a:solidFill>
                  <a:srgbClr val="FFFFFF"/>
                </a:solidFill>
                <a:latin typeface="Calibri"/>
                <a:cs typeface="Calibri"/>
              </a:rPr>
              <a:t> </a:t>
            </a:r>
            <a:r>
              <a:rPr sz="4250" spc="65" dirty="0">
                <a:solidFill>
                  <a:srgbClr val="FFFFFF"/>
                </a:solidFill>
                <a:latin typeface="Calibri"/>
                <a:cs typeface="Calibri"/>
              </a:rPr>
              <a:t>It</a:t>
            </a:r>
            <a:r>
              <a:rPr sz="4250" spc="185" dirty="0">
                <a:solidFill>
                  <a:srgbClr val="FFFFFF"/>
                </a:solidFill>
                <a:latin typeface="Calibri"/>
                <a:cs typeface="Calibri"/>
              </a:rPr>
              <a:t> </a:t>
            </a:r>
            <a:r>
              <a:rPr sz="4250" spc="225" dirty="0">
                <a:solidFill>
                  <a:srgbClr val="FFFFFF"/>
                </a:solidFill>
                <a:latin typeface="Calibri"/>
                <a:cs typeface="Calibri"/>
              </a:rPr>
              <a:t>facilitates</a:t>
            </a:r>
            <a:r>
              <a:rPr sz="4250" spc="185" dirty="0">
                <a:solidFill>
                  <a:srgbClr val="FFFFFF"/>
                </a:solidFill>
                <a:latin typeface="Calibri"/>
                <a:cs typeface="Calibri"/>
              </a:rPr>
              <a:t> </a:t>
            </a:r>
            <a:r>
              <a:rPr sz="4250" spc="220" dirty="0">
                <a:solidFill>
                  <a:srgbClr val="FFFFFF"/>
                </a:solidFill>
                <a:latin typeface="Calibri"/>
                <a:cs typeface="Calibri"/>
              </a:rPr>
              <a:t>collaboration</a:t>
            </a:r>
            <a:r>
              <a:rPr sz="4250" spc="185" dirty="0">
                <a:solidFill>
                  <a:srgbClr val="FFFFFF"/>
                </a:solidFill>
                <a:latin typeface="Calibri"/>
                <a:cs typeface="Calibri"/>
              </a:rPr>
              <a:t> </a:t>
            </a:r>
            <a:r>
              <a:rPr sz="4250" spc="290" dirty="0">
                <a:solidFill>
                  <a:srgbClr val="FFFFFF"/>
                </a:solidFill>
                <a:latin typeface="Calibri"/>
                <a:cs typeface="Calibri"/>
              </a:rPr>
              <a:t>and</a:t>
            </a:r>
            <a:r>
              <a:rPr sz="4250" spc="190" dirty="0">
                <a:solidFill>
                  <a:srgbClr val="FFFFFF"/>
                </a:solidFill>
                <a:latin typeface="Calibri"/>
                <a:cs typeface="Calibri"/>
              </a:rPr>
              <a:t> </a:t>
            </a:r>
            <a:r>
              <a:rPr sz="4250" spc="210" dirty="0">
                <a:solidFill>
                  <a:srgbClr val="FFFFFF"/>
                </a:solidFill>
                <a:latin typeface="Calibri"/>
                <a:cs typeface="Calibri"/>
              </a:rPr>
              <a:t>quality </a:t>
            </a:r>
            <a:r>
              <a:rPr sz="4250" spc="160" dirty="0">
                <a:solidFill>
                  <a:srgbClr val="FFFFFF"/>
                </a:solidFill>
                <a:latin typeface="Calibri"/>
                <a:cs typeface="Calibri"/>
              </a:rPr>
              <a:t>control.</a:t>
            </a:r>
            <a:endParaRPr sz="4250">
              <a:latin typeface="Calibri"/>
              <a:cs typeface="Calibri"/>
            </a:endParaRPr>
          </a:p>
          <a:p>
            <a:pPr marL="156210">
              <a:lnSpc>
                <a:spcPct val="100000"/>
              </a:lnSpc>
              <a:spcBef>
                <a:spcPts val="1125"/>
              </a:spcBef>
            </a:pPr>
            <a:r>
              <a:rPr sz="4250" spc="220" dirty="0">
                <a:solidFill>
                  <a:srgbClr val="FFFFFF"/>
                </a:solidFill>
                <a:latin typeface="Calibri"/>
                <a:cs typeface="Calibri"/>
              </a:rPr>
              <a:t>syntax:</a:t>
            </a:r>
            <a:r>
              <a:rPr sz="4250" spc="180" dirty="0">
                <a:solidFill>
                  <a:srgbClr val="FFFFFF"/>
                </a:solidFill>
                <a:latin typeface="Calibri"/>
                <a:cs typeface="Calibri"/>
              </a:rPr>
              <a:t> </a:t>
            </a:r>
            <a:r>
              <a:rPr sz="4250" spc="195" dirty="0">
                <a:solidFill>
                  <a:srgbClr val="FFFFFF"/>
                </a:solidFill>
                <a:latin typeface="Calibri"/>
                <a:cs typeface="Calibri"/>
              </a:rPr>
              <a:t>git</a:t>
            </a:r>
            <a:r>
              <a:rPr sz="4250" spc="185" dirty="0">
                <a:solidFill>
                  <a:srgbClr val="FFFFFF"/>
                </a:solidFill>
                <a:latin typeface="Calibri"/>
                <a:cs typeface="Calibri"/>
              </a:rPr>
              <a:t> </a:t>
            </a:r>
            <a:r>
              <a:rPr sz="4250" spc="135" dirty="0">
                <a:solidFill>
                  <a:srgbClr val="FFFFFF"/>
                </a:solidFill>
                <a:latin typeface="Calibri"/>
                <a:cs typeface="Calibri"/>
              </a:rPr>
              <a:t>pull</a:t>
            </a:r>
            <a:r>
              <a:rPr sz="4250" spc="185" dirty="0">
                <a:solidFill>
                  <a:srgbClr val="FFFFFF"/>
                </a:solidFill>
                <a:latin typeface="Calibri"/>
                <a:cs typeface="Calibri"/>
              </a:rPr>
              <a:t> </a:t>
            </a:r>
            <a:r>
              <a:rPr sz="4250" spc="155" dirty="0">
                <a:solidFill>
                  <a:srgbClr val="FFFFFF"/>
                </a:solidFill>
                <a:latin typeface="Calibri"/>
                <a:cs typeface="Calibri"/>
              </a:rPr>
              <a:t>origin</a:t>
            </a:r>
            <a:r>
              <a:rPr sz="4250" spc="180" dirty="0">
                <a:solidFill>
                  <a:srgbClr val="FFFFFF"/>
                </a:solidFill>
                <a:latin typeface="Calibri"/>
                <a:cs typeface="Calibri"/>
              </a:rPr>
              <a:t> </a:t>
            </a:r>
            <a:r>
              <a:rPr sz="4250" spc="200" dirty="0">
                <a:solidFill>
                  <a:srgbClr val="FFFFFF"/>
                </a:solidFill>
                <a:latin typeface="Calibri"/>
                <a:cs typeface="Calibri"/>
              </a:rPr>
              <a:t>main</a:t>
            </a:r>
            <a:endParaRPr sz="4250">
              <a:latin typeface="Calibri"/>
              <a:cs typeface="Calibri"/>
            </a:endParaRPr>
          </a:p>
        </p:txBody>
      </p:sp>
      <p:pic>
        <p:nvPicPr>
          <p:cNvPr id="8" name="object 8"/>
          <p:cNvPicPr/>
          <p:nvPr/>
        </p:nvPicPr>
        <p:blipFill>
          <a:blip r:embed="rId5" cstate="print"/>
          <a:stretch>
            <a:fillRect/>
          </a:stretch>
        </p:blipFill>
        <p:spPr>
          <a:xfrm>
            <a:off x="1028700" y="6764434"/>
            <a:ext cx="15849599" cy="192404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9"/>
          </a:xfrm>
          <a:prstGeom prst="rect">
            <a:avLst/>
          </a:prstGeom>
        </p:spPr>
      </p:pic>
      <p:pic>
        <p:nvPicPr>
          <p:cNvPr id="3" name="object 3"/>
          <p:cNvPicPr/>
          <p:nvPr/>
        </p:nvPicPr>
        <p:blipFill>
          <a:blip r:embed="rId3" cstate="print"/>
          <a:stretch>
            <a:fillRect/>
          </a:stretch>
        </p:blipFill>
        <p:spPr>
          <a:xfrm>
            <a:off x="14277737" y="8686662"/>
            <a:ext cx="4010024" cy="1600336"/>
          </a:xfrm>
          <a:prstGeom prst="rect">
            <a:avLst/>
          </a:prstGeom>
        </p:spPr>
      </p:pic>
      <p:grpSp>
        <p:nvGrpSpPr>
          <p:cNvPr id="4" name="object 4"/>
          <p:cNvGrpSpPr/>
          <p:nvPr/>
        </p:nvGrpSpPr>
        <p:grpSpPr>
          <a:xfrm>
            <a:off x="1028700" y="0"/>
            <a:ext cx="17259300" cy="8848725"/>
            <a:chOff x="1028700" y="0"/>
            <a:chExt cx="17259300" cy="8848725"/>
          </a:xfrm>
        </p:grpSpPr>
        <p:pic>
          <p:nvPicPr>
            <p:cNvPr id="5" name="object 5"/>
            <p:cNvPicPr/>
            <p:nvPr/>
          </p:nvPicPr>
          <p:blipFill>
            <a:blip r:embed="rId4" cstate="print"/>
            <a:stretch>
              <a:fillRect/>
            </a:stretch>
          </p:blipFill>
          <p:spPr>
            <a:xfrm>
              <a:off x="14792965" y="0"/>
              <a:ext cx="3495034" cy="3094955"/>
            </a:xfrm>
            <a:prstGeom prst="rect">
              <a:avLst/>
            </a:prstGeom>
          </p:spPr>
        </p:pic>
        <p:pic>
          <p:nvPicPr>
            <p:cNvPr id="6" name="object 6"/>
            <p:cNvPicPr/>
            <p:nvPr/>
          </p:nvPicPr>
          <p:blipFill>
            <a:blip r:embed="rId5" cstate="print"/>
            <a:stretch>
              <a:fillRect/>
            </a:stretch>
          </p:blipFill>
          <p:spPr>
            <a:xfrm>
              <a:off x="1028700" y="1028700"/>
              <a:ext cx="16230599" cy="7820024"/>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56943" cy="631525"/>
          </a:xfrm>
          <a:prstGeom prst="rect">
            <a:avLst/>
          </a:prstGeom>
        </p:spPr>
      </p:pic>
      <p:pic>
        <p:nvPicPr>
          <p:cNvPr id="3" name="object 3"/>
          <p:cNvPicPr/>
          <p:nvPr/>
        </p:nvPicPr>
        <p:blipFill>
          <a:blip r:embed="rId3" cstate="print"/>
          <a:stretch>
            <a:fillRect/>
          </a:stretch>
        </p:blipFill>
        <p:spPr>
          <a:xfrm>
            <a:off x="14824436" y="8798277"/>
            <a:ext cx="3463563" cy="1488721"/>
          </a:xfrm>
          <a:prstGeom prst="rect">
            <a:avLst/>
          </a:prstGeom>
        </p:spPr>
      </p:pic>
      <p:pic>
        <p:nvPicPr>
          <p:cNvPr id="4" name="object 4"/>
          <p:cNvPicPr/>
          <p:nvPr/>
        </p:nvPicPr>
        <p:blipFill>
          <a:blip r:embed="rId4" cstate="print"/>
          <a:stretch>
            <a:fillRect/>
          </a:stretch>
        </p:blipFill>
        <p:spPr>
          <a:xfrm>
            <a:off x="0" y="7696586"/>
            <a:ext cx="3258978" cy="2590413"/>
          </a:xfrm>
          <a:prstGeom prst="rect">
            <a:avLst/>
          </a:prstGeom>
        </p:spPr>
      </p:pic>
      <p:pic>
        <p:nvPicPr>
          <p:cNvPr id="5" name="object 5"/>
          <p:cNvPicPr/>
          <p:nvPr/>
        </p:nvPicPr>
        <p:blipFill>
          <a:blip r:embed="rId5" cstate="print"/>
          <a:stretch>
            <a:fillRect/>
          </a:stretch>
        </p:blipFill>
        <p:spPr>
          <a:xfrm>
            <a:off x="15978244" y="0"/>
            <a:ext cx="2309754" cy="2444088"/>
          </a:xfrm>
          <a:prstGeom prst="rect">
            <a:avLst/>
          </a:prstGeom>
        </p:spPr>
      </p:pic>
      <p:pic>
        <p:nvPicPr>
          <p:cNvPr id="6" name="object 6"/>
          <p:cNvPicPr/>
          <p:nvPr/>
        </p:nvPicPr>
        <p:blipFill>
          <a:blip r:embed="rId6" cstate="print"/>
          <a:stretch>
            <a:fillRect/>
          </a:stretch>
        </p:blipFill>
        <p:spPr>
          <a:xfrm>
            <a:off x="4552858" y="5507262"/>
            <a:ext cx="7762873" cy="4248149"/>
          </a:xfrm>
          <a:prstGeom prst="rect">
            <a:avLst/>
          </a:prstGeom>
        </p:spPr>
      </p:pic>
      <p:sp>
        <p:nvSpPr>
          <p:cNvPr id="7" name="object 7"/>
          <p:cNvSpPr txBox="1">
            <a:spLocks noGrp="1"/>
          </p:cNvSpPr>
          <p:nvPr>
            <p:ph type="title"/>
          </p:nvPr>
        </p:nvSpPr>
        <p:spPr>
          <a:xfrm>
            <a:off x="369684" y="231653"/>
            <a:ext cx="17456785" cy="5005705"/>
          </a:xfrm>
          <a:prstGeom prst="rect">
            <a:avLst/>
          </a:prstGeom>
        </p:spPr>
        <p:txBody>
          <a:bodyPr vert="horz" wrap="square" lIns="0" tIns="337185" rIns="0" bIns="0" rtlCol="0">
            <a:spAutoFit/>
          </a:bodyPr>
          <a:lstStyle/>
          <a:p>
            <a:pPr marL="12700">
              <a:lnSpc>
                <a:spcPct val="100000"/>
              </a:lnSpc>
              <a:spcBef>
                <a:spcPts val="2655"/>
              </a:spcBef>
            </a:pPr>
            <a:r>
              <a:rPr sz="5150" b="1" spc="345" dirty="0">
                <a:solidFill>
                  <a:srgbClr val="048AFF"/>
                </a:solidFill>
                <a:latin typeface="Arial"/>
                <a:cs typeface="Arial"/>
              </a:rPr>
              <a:t>What</a:t>
            </a:r>
            <a:r>
              <a:rPr sz="5150" b="1" spc="40" dirty="0">
                <a:solidFill>
                  <a:srgbClr val="048AFF"/>
                </a:solidFill>
                <a:latin typeface="Arial"/>
                <a:cs typeface="Arial"/>
              </a:rPr>
              <a:t> </a:t>
            </a:r>
            <a:r>
              <a:rPr sz="5150" b="1" dirty="0">
                <a:solidFill>
                  <a:srgbClr val="048AFF"/>
                </a:solidFill>
                <a:latin typeface="Arial"/>
                <a:cs typeface="Arial"/>
              </a:rPr>
              <a:t>is</a:t>
            </a:r>
            <a:r>
              <a:rPr sz="5150" b="1" spc="45" dirty="0">
                <a:solidFill>
                  <a:srgbClr val="048AFF"/>
                </a:solidFill>
                <a:latin typeface="Arial"/>
                <a:cs typeface="Arial"/>
              </a:rPr>
              <a:t> </a:t>
            </a:r>
            <a:r>
              <a:rPr sz="5150" b="1" dirty="0">
                <a:solidFill>
                  <a:srgbClr val="048AFF"/>
                </a:solidFill>
                <a:latin typeface="Arial"/>
                <a:cs typeface="Arial"/>
              </a:rPr>
              <a:t>Version</a:t>
            </a:r>
            <a:r>
              <a:rPr sz="5150" b="1" spc="40" dirty="0">
                <a:solidFill>
                  <a:srgbClr val="048AFF"/>
                </a:solidFill>
                <a:latin typeface="Arial"/>
                <a:cs typeface="Arial"/>
              </a:rPr>
              <a:t> </a:t>
            </a:r>
            <a:r>
              <a:rPr sz="5150" b="1" spc="180" dirty="0">
                <a:solidFill>
                  <a:srgbClr val="048AFF"/>
                </a:solidFill>
                <a:latin typeface="Arial"/>
                <a:cs typeface="Arial"/>
              </a:rPr>
              <a:t>Control</a:t>
            </a:r>
            <a:r>
              <a:rPr sz="5150" b="1" spc="40" dirty="0">
                <a:solidFill>
                  <a:srgbClr val="048AFF"/>
                </a:solidFill>
                <a:latin typeface="Arial"/>
                <a:cs typeface="Arial"/>
              </a:rPr>
              <a:t> </a:t>
            </a:r>
            <a:r>
              <a:rPr sz="5150" b="1" dirty="0">
                <a:solidFill>
                  <a:srgbClr val="048AFF"/>
                </a:solidFill>
                <a:latin typeface="Arial"/>
                <a:cs typeface="Arial"/>
              </a:rPr>
              <a:t>System</a:t>
            </a:r>
            <a:r>
              <a:rPr sz="5150" b="1" spc="45" dirty="0">
                <a:solidFill>
                  <a:srgbClr val="048AFF"/>
                </a:solidFill>
                <a:latin typeface="Arial"/>
                <a:cs typeface="Arial"/>
              </a:rPr>
              <a:t> </a:t>
            </a:r>
            <a:r>
              <a:rPr sz="5150" b="1" spc="135" dirty="0">
                <a:solidFill>
                  <a:srgbClr val="048AFF"/>
                </a:solidFill>
                <a:latin typeface="Arial"/>
                <a:cs typeface="Arial"/>
              </a:rPr>
              <a:t>?</a:t>
            </a:r>
            <a:endParaRPr sz="5150">
              <a:latin typeface="Arial"/>
              <a:cs typeface="Arial"/>
            </a:endParaRPr>
          </a:p>
          <a:p>
            <a:pPr marL="12700" marR="5080">
              <a:lnSpc>
                <a:spcPct val="120900"/>
              </a:lnSpc>
              <a:spcBef>
                <a:spcPts val="865"/>
              </a:spcBef>
            </a:pPr>
            <a:r>
              <a:rPr sz="3400" spc="290" dirty="0"/>
              <a:t>A</a:t>
            </a:r>
            <a:r>
              <a:rPr sz="3400" spc="145" dirty="0"/>
              <a:t> </a:t>
            </a:r>
            <a:r>
              <a:rPr sz="3400" spc="190" dirty="0"/>
              <a:t>version</a:t>
            </a:r>
            <a:r>
              <a:rPr sz="3400" spc="145" dirty="0"/>
              <a:t> </a:t>
            </a:r>
            <a:r>
              <a:rPr sz="3400" spc="190" dirty="0"/>
              <a:t>control</a:t>
            </a:r>
            <a:r>
              <a:rPr sz="3400" spc="150" dirty="0"/>
              <a:t> </a:t>
            </a:r>
            <a:r>
              <a:rPr sz="3400" spc="310" dirty="0"/>
              <a:t>system</a:t>
            </a:r>
            <a:r>
              <a:rPr sz="3400" spc="145" dirty="0"/>
              <a:t> </a:t>
            </a:r>
            <a:r>
              <a:rPr sz="3400" spc="375" dirty="0"/>
              <a:t>(VCS)</a:t>
            </a:r>
            <a:r>
              <a:rPr sz="3400" spc="150" dirty="0"/>
              <a:t> </a:t>
            </a:r>
            <a:r>
              <a:rPr sz="3400" spc="210" dirty="0"/>
              <a:t>is</a:t>
            </a:r>
            <a:r>
              <a:rPr sz="3400" spc="145" dirty="0"/>
              <a:t> </a:t>
            </a:r>
            <a:r>
              <a:rPr sz="3400" spc="210" dirty="0"/>
              <a:t>a</a:t>
            </a:r>
            <a:r>
              <a:rPr sz="3400" spc="150" dirty="0"/>
              <a:t> </a:t>
            </a:r>
            <a:r>
              <a:rPr sz="3400" spc="190" dirty="0"/>
              <a:t>software</a:t>
            </a:r>
            <a:r>
              <a:rPr sz="3400" spc="145" dirty="0"/>
              <a:t> </a:t>
            </a:r>
            <a:r>
              <a:rPr sz="3400" spc="155" dirty="0"/>
              <a:t>tool</a:t>
            </a:r>
            <a:r>
              <a:rPr sz="3400" spc="150" dirty="0"/>
              <a:t> </a:t>
            </a:r>
            <a:r>
              <a:rPr sz="3400" spc="180" dirty="0"/>
              <a:t>that</a:t>
            </a:r>
            <a:r>
              <a:rPr sz="3400" spc="145" dirty="0"/>
              <a:t> </a:t>
            </a:r>
            <a:r>
              <a:rPr sz="3400" spc="245" dirty="0"/>
              <a:t>tracks</a:t>
            </a:r>
            <a:r>
              <a:rPr sz="3400" spc="150" dirty="0"/>
              <a:t> </a:t>
            </a:r>
            <a:r>
              <a:rPr sz="3400" spc="280" dirty="0"/>
              <a:t>changes</a:t>
            </a:r>
            <a:r>
              <a:rPr sz="3400" spc="145" dirty="0"/>
              <a:t> </a:t>
            </a:r>
            <a:r>
              <a:rPr sz="3400" spc="204" dirty="0"/>
              <a:t>to</a:t>
            </a:r>
            <a:r>
              <a:rPr sz="3400" spc="150" dirty="0"/>
              <a:t> files</a:t>
            </a:r>
            <a:r>
              <a:rPr sz="3400" spc="145" dirty="0"/>
              <a:t> </a:t>
            </a:r>
            <a:r>
              <a:rPr sz="3400" spc="240" dirty="0"/>
              <a:t>and</a:t>
            </a:r>
            <a:r>
              <a:rPr sz="3400" spc="150" dirty="0"/>
              <a:t> </a:t>
            </a:r>
            <a:r>
              <a:rPr sz="3400" spc="315" dirty="0"/>
              <a:t>code </a:t>
            </a:r>
            <a:r>
              <a:rPr sz="3400" spc="190" dirty="0"/>
              <a:t>over</a:t>
            </a:r>
            <a:r>
              <a:rPr sz="3400" spc="140" dirty="0"/>
              <a:t> </a:t>
            </a:r>
            <a:r>
              <a:rPr sz="3400" spc="105" dirty="0"/>
              <a:t>time,</a:t>
            </a:r>
            <a:r>
              <a:rPr sz="3400" spc="145" dirty="0"/>
              <a:t> </a:t>
            </a:r>
            <a:r>
              <a:rPr sz="3400" spc="130" dirty="0"/>
              <a:t>allowing</a:t>
            </a:r>
            <a:r>
              <a:rPr sz="3400" spc="140" dirty="0"/>
              <a:t> </a:t>
            </a:r>
            <a:r>
              <a:rPr sz="3400" spc="160" dirty="0"/>
              <a:t>multiple</a:t>
            </a:r>
            <a:r>
              <a:rPr sz="3400" spc="145" dirty="0"/>
              <a:t> </a:t>
            </a:r>
            <a:r>
              <a:rPr sz="3400" spc="245" dirty="0"/>
              <a:t>users</a:t>
            </a:r>
            <a:r>
              <a:rPr sz="3400" spc="140" dirty="0"/>
              <a:t> </a:t>
            </a:r>
            <a:r>
              <a:rPr sz="3400" spc="204" dirty="0"/>
              <a:t>to</a:t>
            </a:r>
            <a:r>
              <a:rPr sz="3400" spc="145" dirty="0"/>
              <a:t> </a:t>
            </a:r>
            <a:r>
              <a:rPr sz="3400" spc="200" dirty="0"/>
              <a:t>collaborate</a:t>
            </a:r>
            <a:r>
              <a:rPr sz="3400" spc="140" dirty="0"/>
              <a:t> </a:t>
            </a:r>
            <a:r>
              <a:rPr sz="3400" spc="195" dirty="0"/>
              <a:t>on</a:t>
            </a:r>
            <a:r>
              <a:rPr sz="3400" spc="145" dirty="0"/>
              <a:t> </a:t>
            </a:r>
            <a:r>
              <a:rPr sz="3400" spc="210" dirty="0"/>
              <a:t>a</a:t>
            </a:r>
            <a:r>
              <a:rPr sz="3400" spc="140" dirty="0"/>
              <a:t> </a:t>
            </a:r>
            <a:r>
              <a:rPr sz="3400" spc="225" dirty="0"/>
              <a:t>project</a:t>
            </a:r>
            <a:r>
              <a:rPr sz="3400" spc="145" dirty="0"/>
              <a:t> efficiently.</a:t>
            </a:r>
            <a:r>
              <a:rPr sz="3400" spc="140" dirty="0"/>
              <a:t> </a:t>
            </a:r>
            <a:r>
              <a:rPr sz="3400" spc="55" dirty="0"/>
              <a:t>It</a:t>
            </a:r>
            <a:r>
              <a:rPr sz="3400" spc="145" dirty="0"/>
              <a:t> </a:t>
            </a:r>
            <a:r>
              <a:rPr sz="3400" spc="250" dirty="0"/>
              <a:t>records </a:t>
            </a:r>
            <a:r>
              <a:rPr sz="3400" spc="180" dirty="0"/>
              <a:t>modifications,</a:t>
            </a:r>
            <a:r>
              <a:rPr sz="3400" spc="160" dirty="0"/>
              <a:t> </a:t>
            </a:r>
            <a:r>
              <a:rPr sz="3400" spc="235" dirty="0"/>
              <a:t>provides</a:t>
            </a:r>
            <a:r>
              <a:rPr sz="3400" spc="160" dirty="0"/>
              <a:t> </a:t>
            </a:r>
            <a:r>
              <a:rPr sz="3400" spc="210" dirty="0"/>
              <a:t>a</a:t>
            </a:r>
            <a:r>
              <a:rPr sz="3400" spc="165" dirty="0"/>
              <a:t> </a:t>
            </a:r>
            <a:r>
              <a:rPr sz="3400" spc="195" dirty="0"/>
              <a:t>history</a:t>
            </a:r>
            <a:r>
              <a:rPr sz="3400" spc="160" dirty="0"/>
              <a:t> of </a:t>
            </a:r>
            <a:r>
              <a:rPr sz="3400" spc="210" dirty="0"/>
              <a:t>changes,</a:t>
            </a:r>
            <a:r>
              <a:rPr sz="3400" spc="165" dirty="0"/>
              <a:t> </a:t>
            </a:r>
            <a:r>
              <a:rPr sz="3400" spc="185" dirty="0"/>
              <a:t>facilitates</a:t>
            </a:r>
            <a:r>
              <a:rPr sz="3400" spc="160" dirty="0"/>
              <a:t> </a:t>
            </a:r>
            <a:r>
              <a:rPr sz="3400" spc="210" dirty="0"/>
              <a:t>branching</a:t>
            </a:r>
            <a:r>
              <a:rPr sz="3400" spc="160" dirty="0"/>
              <a:t> </a:t>
            </a:r>
            <a:r>
              <a:rPr sz="3400" spc="240" dirty="0"/>
              <a:t>and</a:t>
            </a:r>
            <a:r>
              <a:rPr sz="3400" spc="165" dirty="0"/>
              <a:t> </a:t>
            </a:r>
            <a:r>
              <a:rPr sz="3400" spc="140" dirty="0"/>
              <a:t>merging,</a:t>
            </a:r>
            <a:r>
              <a:rPr sz="3400" spc="160" dirty="0"/>
              <a:t> </a:t>
            </a:r>
            <a:r>
              <a:rPr sz="3400" spc="215" dirty="0"/>
              <a:t>and </a:t>
            </a:r>
            <a:r>
              <a:rPr sz="3400" spc="225" dirty="0"/>
              <a:t>enables</a:t>
            </a:r>
            <a:r>
              <a:rPr sz="3400" spc="150" dirty="0"/>
              <a:t> </a:t>
            </a:r>
            <a:r>
              <a:rPr sz="3400" spc="165" dirty="0"/>
              <a:t>reverting</a:t>
            </a:r>
            <a:r>
              <a:rPr sz="3400" spc="150" dirty="0"/>
              <a:t> </a:t>
            </a:r>
            <a:r>
              <a:rPr sz="3400" spc="204" dirty="0"/>
              <a:t>to</a:t>
            </a:r>
            <a:r>
              <a:rPr sz="3400" spc="155" dirty="0"/>
              <a:t> </a:t>
            </a:r>
            <a:r>
              <a:rPr sz="3400" spc="215" dirty="0"/>
              <a:t>previous</a:t>
            </a:r>
            <a:r>
              <a:rPr sz="3400" spc="150" dirty="0"/>
              <a:t> </a:t>
            </a:r>
            <a:r>
              <a:rPr sz="3400" spc="170" dirty="0"/>
              <a:t>versions.</a:t>
            </a:r>
            <a:r>
              <a:rPr sz="3400" spc="155" dirty="0"/>
              <a:t> </a:t>
            </a:r>
            <a:r>
              <a:rPr sz="3400" spc="204" dirty="0"/>
              <a:t>This</a:t>
            </a:r>
            <a:r>
              <a:rPr sz="3400" spc="150" dirty="0"/>
              <a:t> </a:t>
            </a:r>
            <a:r>
              <a:rPr sz="3400" spc="229" dirty="0"/>
              <a:t>ensures</a:t>
            </a:r>
            <a:r>
              <a:rPr sz="3400" spc="155" dirty="0"/>
              <a:t> </a:t>
            </a:r>
            <a:r>
              <a:rPr sz="3400" spc="210" dirty="0"/>
              <a:t>a</a:t>
            </a:r>
            <a:r>
              <a:rPr sz="3400" spc="150" dirty="0"/>
              <a:t> </a:t>
            </a:r>
            <a:r>
              <a:rPr sz="3400" spc="225" dirty="0"/>
              <a:t>structured</a:t>
            </a:r>
            <a:r>
              <a:rPr sz="3400" spc="150" dirty="0"/>
              <a:t> </a:t>
            </a:r>
            <a:r>
              <a:rPr sz="3400" spc="240" dirty="0"/>
              <a:t>and</a:t>
            </a:r>
            <a:r>
              <a:rPr sz="3400" spc="155" dirty="0"/>
              <a:t> </a:t>
            </a:r>
            <a:r>
              <a:rPr sz="3400" spc="185" dirty="0"/>
              <a:t>organized </a:t>
            </a:r>
            <a:r>
              <a:rPr sz="3400" spc="260" dirty="0"/>
              <a:t>approach</a:t>
            </a:r>
            <a:r>
              <a:rPr sz="3400" spc="145" dirty="0"/>
              <a:t> </a:t>
            </a:r>
            <a:r>
              <a:rPr sz="3400" spc="204" dirty="0"/>
              <a:t>to</a:t>
            </a:r>
            <a:r>
              <a:rPr sz="3400" spc="145" dirty="0"/>
              <a:t> </a:t>
            </a:r>
            <a:r>
              <a:rPr sz="3400" spc="195" dirty="0"/>
              <a:t>development,</a:t>
            </a:r>
            <a:r>
              <a:rPr sz="3400" spc="150" dirty="0"/>
              <a:t> </a:t>
            </a:r>
            <a:r>
              <a:rPr sz="3400" spc="215" dirty="0"/>
              <a:t>enhancing</a:t>
            </a:r>
            <a:r>
              <a:rPr sz="3400" spc="145" dirty="0"/>
              <a:t> </a:t>
            </a:r>
            <a:r>
              <a:rPr sz="3400" spc="150" dirty="0"/>
              <a:t>collaboration,</a:t>
            </a:r>
            <a:r>
              <a:rPr sz="3400" spc="145" dirty="0"/>
              <a:t> </a:t>
            </a:r>
            <a:r>
              <a:rPr sz="3400" spc="240" dirty="0"/>
              <a:t>and</a:t>
            </a:r>
            <a:r>
              <a:rPr sz="3400" spc="150" dirty="0"/>
              <a:t> </a:t>
            </a:r>
            <a:r>
              <a:rPr sz="3400" spc="204" dirty="0"/>
              <a:t>preserving</a:t>
            </a:r>
            <a:r>
              <a:rPr sz="3400" spc="145" dirty="0"/>
              <a:t> </a:t>
            </a:r>
            <a:r>
              <a:rPr sz="3400" spc="210" dirty="0"/>
              <a:t>a</a:t>
            </a:r>
            <a:r>
              <a:rPr sz="3400" spc="150" dirty="0"/>
              <a:t> </a:t>
            </a:r>
            <a:r>
              <a:rPr sz="3400" spc="140" dirty="0"/>
              <a:t>reliable</a:t>
            </a:r>
            <a:r>
              <a:rPr sz="3400" spc="145" dirty="0"/>
              <a:t> </a:t>
            </a:r>
            <a:r>
              <a:rPr sz="3400" spc="215" dirty="0"/>
              <a:t>project </a:t>
            </a:r>
            <a:r>
              <a:rPr sz="3400" spc="140" dirty="0"/>
              <a:t>history.</a:t>
            </a:r>
            <a:endParaRPr sz="3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14277737" y="8686662"/>
            <a:ext cx="4010024" cy="1600336"/>
          </a:xfrm>
          <a:prstGeom prst="rect">
            <a:avLst/>
          </a:prstGeom>
        </p:spPr>
      </p:pic>
      <p:grpSp>
        <p:nvGrpSpPr>
          <p:cNvPr id="4" name="object 4"/>
          <p:cNvGrpSpPr/>
          <p:nvPr/>
        </p:nvGrpSpPr>
        <p:grpSpPr>
          <a:xfrm>
            <a:off x="1469497" y="0"/>
            <a:ext cx="16818610" cy="5139690"/>
            <a:chOff x="1469497" y="0"/>
            <a:chExt cx="16818610" cy="5139690"/>
          </a:xfrm>
        </p:grpSpPr>
        <p:pic>
          <p:nvPicPr>
            <p:cNvPr id="5" name="object 5"/>
            <p:cNvPicPr/>
            <p:nvPr/>
          </p:nvPicPr>
          <p:blipFill>
            <a:blip r:embed="rId4" cstate="print"/>
            <a:stretch>
              <a:fillRect/>
            </a:stretch>
          </p:blipFill>
          <p:spPr>
            <a:xfrm>
              <a:off x="14792964" y="0"/>
              <a:ext cx="3495034" cy="3094954"/>
            </a:xfrm>
            <a:prstGeom prst="rect">
              <a:avLst/>
            </a:prstGeom>
          </p:spPr>
        </p:pic>
        <p:pic>
          <p:nvPicPr>
            <p:cNvPr id="6" name="object 6"/>
            <p:cNvPicPr/>
            <p:nvPr/>
          </p:nvPicPr>
          <p:blipFill>
            <a:blip r:embed="rId5" cstate="print"/>
            <a:stretch>
              <a:fillRect/>
            </a:stretch>
          </p:blipFill>
          <p:spPr>
            <a:xfrm>
              <a:off x="1469497" y="519728"/>
              <a:ext cx="15906749" cy="4619624"/>
            </a:xfrm>
            <a:prstGeom prst="rect">
              <a:avLst/>
            </a:prstGeom>
          </p:spPr>
        </p:pic>
      </p:grpSp>
      <p:pic>
        <p:nvPicPr>
          <p:cNvPr id="7" name="object 7"/>
          <p:cNvPicPr/>
          <p:nvPr/>
        </p:nvPicPr>
        <p:blipFill>
          <a:blip r:embed="rId6" cstate="print"/>
          <a:stretch>
            <a:fillRect/>
          </a:stretch>
        </p:blipFill>
        <p:spPr>
          <a:xfrm>
            <a:off x="1469497" y="6401105"/>
            <a:ext cx="15906747" cy="1771649"/>
          </a:xfrm>
          <a:prstGeom prst="rect">
            <a:avLst/>
          </a:prstGeom>
        </p:spPr>
      </p:pic>
      <p:sp>
        <p:nvSpPr>
          <p:cNvPr id="8" name="object 8"/>
          <p:cNvSpPr/>
          <p:nvPr/>
        </p:nvSpPr>
        <p:spPr>
          <a:xfrm>
            <a:off x="7684757" y="995730"/>
            <a:ext cx="3707765" cy="723265"/>
          </a:xfrm>
          <a:custGeom>
            <a:avLst/>
            <a:gdLst/>
            <a:ahLst/>
            <a:cxnLst/>
            <a:rect l="l" t="t" r="r" b="b"/>
            <a:pathLst>
              <a:path w="3707765" h="723264">
                <a:moveTo>
                  <a:pt x="1878317" y="571677"/>
                </a:moveTo>
                <a:lnTo>
                  <a:pt x="771855" y="571677"/>
                </a:lnTo>
                <a:lnTo>
                  <a:pt x="828675" y="576757"/>
                </a:lnTo>
                <a:lnTo>
                  <a:pt x="870648" y="583107"/>
                </a:lnTo>
                <a:lnTo>
                  <a:pt x="916457" y="590727"/>
                </a:lnTo>
                <a:lnTo>
                  <a:pt x="1016152" y="613587"/>
                </a:lnTo>
                <a:lnTo>
                  <a:pt x="1068285" y="627557"/>
                </a:lnTo>
                <a:lnTo>
                  <a:pt x="1223403" y="666927"/>
                </a:lnTo>
                <a:lnTo>
                  <a:pt x="1271778" y="678357"/>
                </a:lnTo>
                <a:lnTo>
                  <a:pt x="1412138" y="705027"/>
                </a:lnTo>
                <a:lnTo>
                  <a:pt x="1460982" y="715187"/>
                </a:lnTo>
                <a:lnTo>
                  <a:pt x="1507083" y="721537"/>
                </a:lnTo>
                <a:lnTo>
                  <a:pt x="1552727" y="722807"/>
                </a:lnTo>
                <a:lnTo>
                  <a:pt x="1600200" y="717727"/>
                </a:lnTo>
                <a:lnTo>
                  <a:pt x="1638630" y="706297"/>
                </a:lnTo>
                <a:lnTo>
                  <a:pt x="1674431" y="685977"/>
                </a:lnTo>
                <a:lnTo>
                  <a:pt x="1746402" y="636447"/>
                </a:lnTo>
                <a:lnTo>
                  <a:pt x="1786648" y="609777"/>
                </a:lnTo>
                <a:lnTo>
                  <a:pt x="1832483" y="586917"/>
                </a:lnTo>
                <a:lnTo>
                  <a:pt x="1878317" y="571677"/>
                </a:lnTo>
                <a:close/>
              </a:path>
              <a:path w="3707765" h="723264">
                <a:moveTo>
                  <a:pt x="3267240" y="604697"/>
                </a:moveTo>
                <a:lnTo>
                  <a:pt x="3263404" y="602157"/>
                </a:lnTo>
                <a:lnTo>
                  <a:pt x="3265170" y="603427"/>
                </a:lnTo>
                <a:lnTo>
                  <a:pt x="3267240" y="604697"/>
                </a:lnTo>
                <a:close/>
              </a:path>
              <a:path w="3707765" h="723264">
                <a:moveTo>
                  <a:pt x="3707688" y="360857"/>
                </a:moveTo>
                <a:lnTo>
                  <a:pt x="3705326" y="347624"/>
                </a:lnTo>
                <a:lnTo>
                  <a:pt x="3705326" y="377215"/>
                </a:lnTo>
                <a:lnTo>
                  <a:pt x="3705326" y="377367"/>
                </a:lnTo>
                <a:lnTo>
                  <a:pt x="3704272" y="396417"/>
                </a:lnTo>
                <a:lnTo>
                  <a:pt x="3705326" y="377215"/>
                </a:lnTo>
                <a:lnTo>
                  <a:pt x="3705326" y="347624"/>
                </a:lnTo>
                <a:lnTo>
                  <a:pt x="3703612" y="337997"/>
                </a:lnTo>
                <a:lnTo>
                  <a:pt x="3702672" y="327837"/>
                </a:lnTo>
                <a:lnTo>
                  <a:pt x="3698557" y="304977"/>
                </a:lnTo>
                <a:lnTo>
                  <a:pt x="3684638" y="260527"/>
                </a:lnTo>
                <a:lnTo>
                  <a:pt x="3664267" y="219887"/>
                </a:lnTo>
                <a:lnTo>
                  <a:pt x="3636772" y="183057"/>
                </a:lnTo>
                <a:lnTo>
                  <a:pt x="3614978" y="160197"/>
                </a:lnTo>
                <a:lnTo>
                  <a:pt x="3581971" y="120827"/>
                </a:lnTo>
                <a:lnTo>
                  <a:pt x="3544252" y="89077"/>
                </a:lnTo>
                <a:lnTo>
                  <a:pt x="3535603" y="83997"/>
                </a:lnTo>
                <a:lnTo>
                  <a:pt x="3505339" y="66217"/>
                </a:lnTo>
                <a:lnTo>
                  <a:pt x="3462782" y="50977"/>
                </a:lnTo>
                <a:lnTo>
                  <a:pt x="3416465" y="39547"/>
                </a:lnTo>
                <a:lnTo>
                  <a:pt x="3366249" y="31927"/>
                </a:lnTo>
                <a:lnTo>
                  <a:pt x="3190875" y="16687"/>
                </a:lnTo>
                <a:lnTo>
                  <a:pt x="3188970" y="16497"/>
                </a:lnTo>
                <a:lnTo>
                  <a:pt x="3188970" y="528497"/>
                </a:lnTo>
                <a:lnTo>
                  <a:pt x="3178632" y="511987"/>
                </a:lnTo>
                <a:lnTo>
                  <a:pt x="3172904" y="501827"/>
                </a:lnTo>
                <a:lnTo>
                  <a:pt x="3178733" y="511987"/>
                </a:lnTo>
                <a:lnTo>
                  <a:pt x="3188970" y="528497"/>
                </a:lnTo>
                <a:lnTo>
                  <a:pt x="3188970" y="16497"/>
                </a:lnTo>
                <a:lnTo>
                  <a:pt x="3153067" y="12877"/>
                </a:lnTo>
                <a:lnTo>
                  <a:pt x="3019158" y="5257"/>
                </a:lnTo>
                <a:lnTo>
                  <a:pt x="2916631" y="2717"/>
                </a:lnTo>
                <a:lnTo>
                  <a:pt x="2578989" y="2717"/>
                </a:lnTo>
                <a:lnTo>
                  <a:pt x="2359406" y="7797"/>
                </a:lnTo>
                <a:lnTo>
                  <a:pt x="2308695" y="10337"/>
                </a:lnTo>
                <a:lnTo>
                  <a:pt x="2260409" y="11607"/>
                </a:lnTo>
                <a:lnTo>
                  <a:pt x="2172703" y="16687"/>
                </a:lnTo>
                <a:lnTo>
                  <a:pt x="2134031" y="17957"/>
                </a:lnTo>
                <a:lnTo>
                  <a:pt x="2035124" y="25577"/>
                </a:lnTo>
                <a:lnTo>
                  <a:pt x="1981263" y="30657"/>
                </a:lnTo>
                <a:lnTo>
                  <a:pt x="1933219" y="38277"/>
                </a:lnTo>
                <a:lnTo>
                  <a:pt x="1886445" y="47167"/>
                </a:lnTo>
                <a:lnTo>
                  <a:pt x="1836420" y="58597"/>
                </a:lnTo>
                <a:lnTo>
                  <a:pt x="1787436" y="75107"/>
                </a:lnTo>
                <a:lnTo>
                  <a:pt x="1737829" y="97967"/>
                </a:lnTo>
                <a:lnTo>
                  <a:pt x="1687957" y="122097"/>
                </a:lnTo>
                <a:lnTo>
                  <a:pt x="1638160" y="144957"/>
                </a:lnTo>
                <a:lnTo>
                  <a:pt x="1615821" y="153581"/>
                </a:lnTo>
                <a:lnTo>
                  <a:pt x="1564957" y="70129"/>
                </a:lnTo>
                <a:lnTo>
                  <a:pt x="1554581" y="62357"/>
                </a:lnTo>
                <a:lnTo>
                  <a:pt x="1496656" y="24320"/>
                </a:lnTo>
                <a:lnTo>
                  <a:pt x="1437703" y="3314"/>
                </a:lnTo>
                <a:lnTo>
                  <a:pt x="1408163" y="0"/>
                </a:lnTo>
                <a:lnTo>
                  <a:pt x="1378432" y="76"/>
                </a:lnTo>
                <a:lnTo>
                  <a:pt x="1321663" y="10490"/>
                </a:lnTo>
                <a:lnTo>
                  <a:pt x="1267726" y="34925"/>
                </a:lnTo>
                <a:lnTo>
                  <a:pt x="1222489" y="70180"/>
                </a:lnTo>
                <a:lnTo>
                  <a:pt x="1185976" y="116979"/>
                </a:lnTo>
                <a:lnTo>
                  <a:pt x="1179601" y="129082"/>
                </a:lnTo>
                <a:lnTo>
                  <a:pt x="1147051" y="115747"/>
                </a:lnTo>
                <a:lnTo>
                  <a:pt x="1098804" y="97967"/>
                </a:lnTo>
                <a:lnTo>
                  <a:pt x="1047432" y="81457"/>
                </a:lnTo>
                <a:lnTo>
                  <a:pt x="991552" y="68757"/>
                </a:lnTo>
                <a:lnTo>
                  <a:pt x="914209" y="59867"/>
                </a:lnTo>
                <a:lnTo>
                  <a:pt x="870000" y="57327"/>
                </a:lnTo>
                <a:lnTo>
                  <a:pt x="773099" y="54787"/>
                </a:lnTo>
                <a:lnTo>
                  <a:pt x="721385" y="54787"/>
                </a:lnTo>
                <a:lnTo>
                  <a:pt x="668185" y="53517"/>
                </a:lnTo>
                <a:lnTo>
                  <a:pt x="613994" y="53517"/>
                </a:lnTo>
                <a:lnTo>
                  <a:pt x="450507" y="49707"/>
                </a:lnTo>
                <a:lnTo>
                  <a:pt x="397383" y="45897"/>
                </a:lnTo>
                <a:lnTo>
                  <a:pt x="296227" y="35737"/>
                </a:lnTo>
                <a:lnTo>
                  <a:pt x="290068" y="34467"/>
                </a:lnTo>
                <a:lnTo>
                  <a:pt x="274802" y="31927"/>
                </a:lnTo>
                <a:lnTo>
                  <a:pt x="255244" y="29387"/>
                </a:lnTo>
                <a:lnTo>
                  <a:pt x="236220" y="30657"/>
                </a:lnTo>
                <a:lnTo>
                  <a:pt x="208876" y="35737"/>
                </a:lnTo>
                <a:lnTo>
                  <a:pt x="148094" y="53517"/>
                </a:lnTo>
                <a:lnTo>
                  <a:pt x="108585" y="72567"/>
                </a:lnTo>
                <a:lnTo>
                  <a:pt x="74295" y="100507"/>
                </a:lnTo>
                <a:lnTo>
                  <a:pt x="38938" y="148767"/>
                </a:lnTo>
                <a:lnTo>
                  <a:pt x="11430" y="200837"/>
                </a:lnTo>
                <a:lnTo>
                  <a:pt x="584" y="244017"/>
                </a:lnTo>
                <a:lnTo>
                  <a:pt x="0" y="260527"/>
                </a:lnTo>
                <a:lnTo>
                  <a:pt x="431" y="287197"/>
                </a:lnTo>
                <a:lnTo>
                  <a:pt x="9512" y="348157"/>
                </a:lnTo>
                <a:lnTo>
                  <a:pt x="33451" y="404037"/>
                </a:lnTo>
                <a:lnTo>
                  <a:pt x="72237" y="453567"/>
                </a:lnTo>
                <a:lnTo>
                  <a:pt x="103352" y="482777"/>
                </a:lnTo>
                <a:lnTo>
                  <a:pt x="141922" y="504367"/>
                </a:lnTo>
                <a:lnTo>
                  <a:pt x="215392" y="527227"/>
                </a:lnTo>
                <a:lnTo>
                  <a:pt x="260197" y="537387"/>
                </a:lnTo>
                <a:lnTo>
                  <a:pt x="306705" y="546277"/>
                </a:lnTo>
                <a:lnTo>
                  <a:pt x="408343" y="558977"/>
                </a:lnTo>
                <a:lnTo>
                  <a:pt x="463283" y="564057"/>
                </a:lnTo>
                <a:lnTo>
                  <a:pt x="518579" y="567867"/>
                </a:lnTo>
                <a:lnTo>
                  <a:pt x="572452" y="570407"/>
                </a:lnTo>
                <a:lnTo>
                  <a:pt x="670877" y="570407"/>
                </a:lnTo>
                <a:lnTo>
                  <a:pt x="719975" y="570407"/>
                </a:lnTo>
                <a:lnTo>
                  <a:pt x="1882140" y="570407"/>
                </a:lnTo>
                <a:lnTo>
                  <a:pt x="1885950" y="569137"/>
                </a:lnTo>
                <a:lnTo>
                  <a:pt x="1918919" y="562787"/>
                </a:lnTo>
                <a:lnTo>
                  <a:pt x="1956955" y="558977"/>
                </a:lnTo>
                <a:lnTo>
                  <a:pt x="1999602" y="556437"/>
                </a:lnTo>
                <a:lnTo>
                  <a:pt x="2046389" y="555167"/>
                </a:lnTo>
                <a:lnTo>
                  <a:pt x="2096846" y="555167"/>
                </a:lnTo>
                <a:lnTo>
                  <a:pt x="2206917" y="560247"/>
                </a:lnTo>
                <a:lnTo>
                  <a:pt x="2326081" y="567867"/>
                </a:lnTo>
                <a:lnTo>
                  <a:pt x="2450592" y="578027"/>
                </a:lnTo>
                <a:lnTo>
                  <a:pt x="2513685" y="584377"/>
                </a:lnTo>
                <a:lnTo>
                  <a:pt x="2576728" y="589457"/>
                </a:lnTo>
                <a:lnTo>
                  <a:pt x="2639225" y="595807"/>
                </a:lnTo>
                <a:lnTo>
                  <a:pt x="2700731" y="600887"/>
                </a:lnTo>
                <a:lnTo>
                  <a:pt x="2760764" y="604697"/>
                </a:lnTo>
                <a:lnTo>
                  <a:pt x="2818879" y="609777"/>
                </a:lnTo>
                <a:lnTo>
                  <a:pt x="2927426" y="614857"/>
                </a:lnTo>
                <a:lnTo>
                  <a:pt x="2976930" y="616127"/>
                </a:lnTo>
                <a:lnTo>
                  <a:pt x="3022638" y="616127"/>
                </a:lnTo>
                <a:lnTo>
                  <a:pt x="3064065" y="614857"/>
                </a:lnTo>
                <a:lnTo>
                  <a:pt x="3132264" y="607237"/>
                </a:lnTo>
                <a:lnTo>
                  <a:pt x="3177794" y="590727"/>
                </a:lnTo>
                <a:lnTo>
                  <a:pt x="3193923" y="555167"/>
                </a:lnTo>
                <a:lnTo>
                  <a:pt x="3196107" y="538657"/>
                </a:lnTo>
                <a:lnTo>
                  <a:pt x="3196171" y="537387"/>
                </a:lnTo>
                <a:lnTo>
                  <a:pt x="3196132" y="538480"/>
                </a:lnTo>
                <a:lnTo>
                  <a:pt x="3196653" y="533577"/>
                </a:lnTo>
                <a:lnTo>
                  <a:pt x="3196132" y="538657"/>
                </a:lnTo>
                <a:lnTo>
                  <a:pt x="3199511" y="542467"/>
                </a:lnTo>
                <a:lnTo>
                  <a:pt x="3196259" y="538657"/>
                </a:lnTo>
                <a:lnTo>
                  <a:pt x="3197542" y="539927"/>
                </a:lnTo>
                <a:lnTo>
                  <a:pt x="3199511" y="542467"/>
                </a:lnTo>
                <a:lnTo>
                  <a:pt x="3202546" y="546277"/>
                </a:lnTo>
                <a:lnTo>
                  <a:pt x="3217545" y="564057"/>
                </a:lnTo>
                <a:lnTo>
                  <a:pt x="3234105" y="579297"/>
                </a:lnTo>
                <a:lnTo>
                  <a:pt x="3252076" y="594537"/>
                </a:lnTo>
                <a:lnTo>
                  <a:pt x="3263404" y="602157"/>
                </a:lnTo>
                <a:lnTo>
                  <a:pt x="3246704" y="589457"/>
                </a:lnTo>
                <a:lnTo>
                  <a:pt x="3263506" y="602157"/>
                </a:lnTo>
                <a:lnTo>
                  <a:pt x="3267329" y="604697"/>
                </a:lnTo>
                <a:lnTo>
                  <a:pt x="3284550" y="614857"/>
                </a:lnTo>
                <a:lnTo>
                  <a:pt x="3267240" y="604697"/>
                </a:lnTo>
                <a:lnTo>
                  <a:pt x="3271126" y="607237"/>
                </a:lnTo>
                <a:lnTo>
                  <a:pt x="3290887" y="618667"/>
                </a:lnTo>
                <a:lnTo>
                  <a:pt x="3301466" y="623747"/>
                </a:lnTo>
                <a:lnTo>
                  <a:pt x="3305175" y="625017"/>
                </a:lnTo>
                <a:lnTo>
                  <a:pt x="3307791" y="626110"/>
                </a:lnTo>
                <a:lnTo>
                  <a:pt x="3326523" y="633907"/>
                </a:lnTo>
                <a:lnTo>
                  <a:pt x="3333229" y="636447"/>
                </a:lnTo>
                <a:lnTo>
                  <a:pt x="3333635" y="636447"/>
                </a:lnTo>
                <a:lnTo>
                  <a:pt x="3333927" y="637717"/>
                </a:lnTo>
                <a:lnTo>
                  <a:pt x="3348037" y="641527"/>
                </a:lnTo>
                <a:lnTo>
                  <a:pt x="3393402" y="649147"/>
                </a:lnTo>
                <a:lnTo>
                  <a:pt x="3416490" y="650417"/>
                </a:lnTo>
                <a:lnTo>
                  <a:pt x="3420351" y="650417"/>
                </a:lnTo>
                <a:lnTo>
                  <a:pt x="3424237" y="650417"/>
                </a:lnTo>
                <a:lnTo>
                  <a:pt x="3447377" y="649147"/>
                </a:lnTo>
                <a:lnTo>
                  <a:pt x="3469957" y="646607"/>
                </a:lnTo>
                <a:lnTo>
                  <a:pt x="3492208" y="641527"/>
                </a:lnTo>
                <a:lnTo>
                  <a:pt x="3497237" y="640257"/>
                </a:lnTo>
                <a:lnTo>
                  <a:pt x="3507663" y="637717"/>
                </a:lnTo>
                <a:lnTo>
                  <a:pt x="3529012" y="630097"/>
                </a:lnTo>
                <a:lnTo>
                  <a:pt x="3554742" y="617397"/>
                </a:lnTo>
                <a:lnTo>
                  <a:pt x="3556635" y="616127"/>
                </a:lnTo>
                <a:lnTo>
                  <a:pt x="3565029" y="612317"/>
                </a:lnTo>
                <a:lnTo>
                  <a:pt x="3569855" y="608507"/>
                </a:lnTo>
                <a:lnTo>
                  <a:pt x="3570935" y="608507"/>
                </a:lnTo>
                <a:lnTo>
                  <a:pt x="3576332" y="604697"/>
                </a:lnTo>
                <a:lnTo>
                  <a:pt x="3579418" y="602602"/>
                </a:lnTo>
                <a:lnTo>
                  <a:pt x="3594976" y="591997"/>
                </a:lnTo>
                <a:lnTo>
                  <a:pt x="3603320" y="585647"/>
                </a:lnTo>
                <a:lnTo>
                  <a:pt x="3607117" y="581837"/>
                </a:lnTo>
                <a:lnTo>
                  <a:pt x="3611207" y="578116"/>
                </a:lnTo>
                <a:lnTo>
                  <a:pt x="3644163" y="543737"/>
                </a:lnTo>
                <a:lnTo>
                  <a:pt x="3649815" y="536117"/>
                </a:lnTo>
                <a:lnTo>
                  <a:pt x="3653739" y="531037"/>
                </a:lnTo>
                <a:lnTo>
                  <a:pt x="3657155" y="525957"/>
                </a:lnTo>
                <a:lnTo>
                  <a:pt x="3657968" y="524687"/>
                </a:lnTo>
                <a:lnTo>
                  <a:pt x="3661791" y="519607"/>
                </a:lnTo>
                <a:lnTo>
                  <a:pt x="3666172" y="511987"/>
                </a:lnTo>
                <a:lnTo>
                  <a:pt x="3666591" y="511987"/>
                </a:lnTo>
                <a:lnTo>
                  <a:pt x="3670147" y="505637"/>
                </a:lnTo>
                <a:lnTo>
                  <a:pt x="3689007" y="463727"/>
                </a:lnTo>
                <a:lnTo>
                  <a:pt x="3699510" y="426897"/>
                </a:lnTo>
                <a:lnTo>
                  <a:pt x="3704259" y="405307"/>
                </a:lnTo>
                <a:lnTo>
                  <a:pt x="3707498" y="383717"/>
                </a:lnTo>
                <a:lnTo>
                  <a:pt x="3707688" y="360857"/>
                </a:lnTo>
                <a:close/>
              </a:path>
            </a:pathLst>
          </a:custGeom>
          <a:solidFill>
            <a:srgbClr val="000000">
              <a:alpha val="98999"/>
            </a:srgbClr>
          </a:solidFill>
        </p:spPr>
        <p:txBody>
          <a:bodyPr wrap="square" lIns="0" tIns="0" rIns="0" bIns="0" rtlCol="0"/>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14792965" y="0"/>
            <a:ext cx="3495034" cy="3094954"/>
          </a:xfrm>
          <a:prstGeom prst="rect">
            <a:avLst/>
          </a:prstGeom>
        </p:spPr>
      </p:pic>
      <p:pic>
        <p:nvPicPr>
          <p:cNvPr id="4" name="object 4"/>
          <p:cNvPicPr/>
          <p:nvPr/>
        </p:nvPicPr>
        <p:blipFill>
          <a:blip r:embed="rId4" cstate="print"/>
          <a:stretch>
            <a:fillRect/>
          </a:stretch>
        </p:blipFill>
        <p:spPr>
          <a:xfrm>
            <a:off x="0" y="5565104"/>
            <a:ext cx="17868899" cy="3695699"/>
          </a:xfrm>
          <a:prstGeom prst="rect">
            <a:avLst/>
          </a:prstGeom>
        </p:spPr>
      </p:pic>
      <p:sp>
        <p:nvSpPr>
          <p:cNvPr id="5" name="object 5"/>
          <p:cNvSpPr txBox="1">
            <a:spLocks noGrp="1"/>
          </p:cNvSpPr>
          <p:nvPr>
            <p:ph type="title"/>
          </p:nvPr>
        </p:nvSpPr>
        <p:spPr>
          <a:xfrm>
            <a:off x="734162" y="1446879"/>
            <a:ext cx="8820785" cy="812165"/>
          </a:xfrm>
          <a:prstGeom prst="rect">
            <a:avLst/>
          </a:prstGeom>
        </p:spPr>
        <p:txBody>
          <a:bodyPr vert="horz" wrap="square" lIns="0" tIns="13970" rIns="0" bIns="0" rtlCol="0">
            <a:spAutoFit/>
          </a:bodyPr>
          <a:lstStyle/>
          <a:p>
            <a:pPr marL="12700">
              <a:lnSpc>
                <a:spcPct val="100000"/>
              </a:lnSpc>
              <a:spcBef>
                <a:spcPts val="110"/>
              </a:spcBef>
            </a:pPr>
            <a:r>
              <a:rPr sz="5150" b="1" dirty="0">
                <a:solidFill>
                  <a:srgbClr val="048AFF"/>
                </a:solidFill>
                <a:latin typeface="Arial"/>
                <a:cs typeface="Arial"/>
              </a:rPr>
              <a:t>Resolving</a:t>
            </a:r>
            <a:r>
              <a:rPr sz="5150" b="1" spc="185" dirty="0">
                <a:solidFill>
                  <a:srgbClr val="048AFF"/>
                </a:solidFill>
                <a:latin typeface="Arial"/>
                <a:cs typeface="Arial"/>
              </a:rPr>
              <a:t> </a:t>
            </a:r>
            <a:r>
              <a:rPr sz="5150" b="1" spc="360" dirty="0">
                <a:solidFill>
                  <a:srgbClr val="048AFF"/>
                </a:solidFill>
                <a:latin typeface="Arial"/>
                <a:cs typeface="Arial"/>
              </a:rPr>
              <a:t>Merge</a:t>
            </a:r>
            <a:r>
              <a:rPr sz="5150" b="1" spc="185" dirty="0">
                <a:solidFill>
                  <a:srgbClr val="048AFF"/>
                </a:solidFill>
                <a:latin typeface="Arial"/>
                <a:cs typeface="Arial"/>
              </a:rPr>
              <a:t> </a:t>
            </a:r>
            <a:r>
              <a:rPr sz="5150" b="1" spc="105" dirty="0">
                <a:solidFill>
                  <a:srgbClr val="048AFF"/>
                </a:solidFill>
                <a:latin typeface="Arial"/>
                <a:cs typeface="Arial"/>
              </a:rPr>
              <a:t>conflicts:</a:t>
            </a:r>
            <a:endParaRPr sz="5150">
              <a:latin typeface="Arial"/>
              <a:cs typeface="Arial"/>
            </a:endParaRPr>
          </a:p>
        </p:txBody>
      </p:sp>
      <p:pic>
        <p:nvPicPr>
          <p:cNvPr id="6" name="object 6"/>
          <p:cNvPicPr/>
          <p:nvPr/>
        </p:nvPicPr>
        <p:blipFill>
          <a:blip r:embed="rId5" cstate="print"/>
          <a:stretch>
            <a:fillRect/>
          </a:stretch>
        </p:blipFill>
        <p:spPr>
          <a:xfrm>
            <a:off x="917390" y="2797526"/>
            <a:ext cx="180975" cy="180974"/>
          </a:xfrm>
          <a:prstGeom prst="rect">
            <a:avLst/>
          </a:prstGeom>
        </p:spPr>
      </p:pic>
      <p:pic>
        <p:nvPicPr>
          <p:cNvPr id="7" name="object 7"/>
          <p:cNvPicPr/>
          <p:nvPr/>
        </p:nvPicPr>
        <p:blipFill>
          <a:blip r:embed="rId5" cstate="print"/>
          <a:stretch>
            <a:fillRect/>
          </a:stretch>
        </p:blipFill>
        <p:spPr>
          <a:xfrm>
            <a:off x="917390" y="4378676"/>
            <a:ext cx="180975" cy="180974"/>
          </a:xfrm>
          <a:prstGeom prst="rect">
            <a:avLst/>
          </a:prstGeom>
        </p:spPr>
      </p:pic>
      <p:sp>
        <p:nvSpPr>
          <p:cNvPr id="8" name="object 8"/>
          <p:cNvSpPr txBox="1"/>
          <p:nvPr/>
        </p:nvSpPr>
        <p:spPr>
          <a:xfrm>
            <a:off x="1332124" y="2379042"/>
            <a:ext cx="15307310" cy="2397125"/>
          </a:xfrm>
          <a:prstGeom prst="rect">
            <a:avLst/>
          </a:prstGeom>
        </p:spPr>
        <p:txBody>
          <a:bodyPr vert="horz" wrap="square" lIns="0" tIns="11430" rIns="0" bIns="0" rtlCol="0">
            <a:spAutoFit/>
          </a:bodyPr>
          <a:lstStyle/>
          <a:p>
            <a:pPr marL="12700" marR="5080">
              <a:lnSpc>
                <a:spcPct val="122100"/>
              </a:lnSpc>
              <a:spcBef>
                <a:spcPts val="90"/>
              </a:spcBef>
            </a:pPr>
            <a:r>
              <a:rPr sz="4250" spc="280" dirty="0">
                <a:solidFill>
                  <a:srgbClr val="FFFFFF"/>
                </a:solidFill>
                <a:latin typeface="Calibri"/>
                <a:cs typeface="Calibri"/>
              </a:rPr>
              <a:t>An</a:t>
            </a:r>
            <a:r>
              <a:rPr sz="4250" spc="175" dirty="0">
                <a:solidFill>
                  <a:srgbClr val="FFFFFF"/>
                </a:solidFill>
                <a:latin typeface="Calibri"/>
                <a:cs typeface="Calibri"/>
              </a:rPr>
              <a:t> </a:t>
            </a:r>
            <a:r>
              <a:rPr sz="4250" spc="265" dirty="0">
                <a:solidFill>
                  <a:srgbClr val="FFFFFF"/>
                </a:solidFill>
                <a:latin typeface="Calibri"/>
                <a:cs typeface="Calibri"/>
              </a:rPr>
              <a:t>event</a:t>
            </a:r>
            <a:r>
              <a:rPr sz="4250" spc="180" dirty="0">
                <a:solidFill>
                  <a:srgbClr val="FFFFFF"/>
                </a:solidFill>
                <a:latin typeface="Calibri"/>
                <a:cs typeface="Calibri"/>
              </a:rPr>
              <a:t> </a:t>
            </a:r>
            <a:r>
              <a:rPr sz="4250" spc="225" dirty="0">
                <a:solidFill>
                  <a:srgbClr val="FFFFFF"/>
                </a:solidFill>
                <a:latin typeface="Calibri"/>
                <a:cs typeface="Calibri"/>
              </a:rPr>
              <a:t>that</a:t>
            </a:r>
            <a:r>
              <a:rPr sz="4250" spc="180" dirty="0">
                <a:solidFill>
                  <a:srgbClr val="FFFFFF"/>
                </a:solidFill>
                <a:latin typeface="Calibri"/>
                <a:cs typeface="Calibri"/>
              </a:rPr>
              <a:t> </a:t>
            </a:r>
            <a:r>
              <a:rPr sz="4250" spc="290" dirty="0">
                <a:solidFill>
                  <a:srgbClr val="FFFFFF"/>
                </a:solidFill>
                <a:latin typeface="Calibri"/>
                <a:cs typeface="Calibri"/>
              </a:rPr>
              <a:t>takes</a:t>
            </a:r>
            <a:r>
              <a:rPr sz="4250" spc="180" dirty="0">
                <a:solidFill>
                  <a:srgbClr val="FFFFFF"/>
                </a:solidFill>
                <a:latin typeface="Calibri"/>
                <a:cs typeface="Calibri"/>
              </a:rPr>
              <a:t> </a:t>
            </a:r>
            <a:r>
              <a:rPr sz="4250" spc="315" dirty="0">
                <a:solidFill>
                  <a:srgbClr val="FFFFFF"/>
                </a:solidFill>
                <a:latin typeface="Calibri"/>
                <a:cs typeface="Calibri"/>
              </a:rPr>
              <a:t>place</a:t>
            </a:r>
            <a:r>
              <a:rPr sz="4250" spc="175" dirty="0">
                <a:solidFill>
                  <a:srgbClr val="FFFFFF"/>
                </a:solidFill>
                <a:latin typeface="Calibri"/>
                <a:cs typeface="Calibri"/>
              </a:rPr>
              <a:t> </a:t>
            </a:r>
            <a:r>
              <a:rPr sz="4250" spc="220" dirty="0">
                <a:solidFill>
                  <a:srgbClr val="FFFFFF"/>
                </a:solidFill>
                <a:latin typeface="Calibri"/>
                <a:cs typeface="Calibri"/>
              </a:rPr>
              <a:t>when</a:t>
            </a:r>
            <a:r>
              <a:rPr sz="4250" spc="180" dirty="0">
                <a:solidFill>
                  <a:srgbClr val="FFFFFF"/>
                </a:solidFill>
                <a:latin typeface="Calibri"/>
                <a:cs typeface="Calibri"/>
              </a:rPr>
              <a:t> </a:t>
            </a:r>
            <a:r>
              <a:rPr sz="4250" spc="195" dirty="0">
                <a:solidFill>
                  <a:srgbClr val="FFFFFF"/>
                </a:solidFill>
                <a:latin typeface="Calibri"/>
                <a:cs typeface="Calibri"/>
              </a:rPr>
              <a:t>git</a:t>
            </a:r>
            <a:r>
              <a:rPr sz="4250" spc="180" dirty="0">
                <a:solidFill>
                  <a:srgbClr val="FFFFFF"/>
                </a:solidFill>
                <a:latin typeface="Calibri"/>
                <a:cs typeface="Calibri"/>
              </a:rPr>
              <a:t> </a:t>
            </a:r>
            <a:r>
              <a:rPr sz="4250" spc="245" dirty="0">
                <a:solidFill>
                  <a:srgbClr val="FFFFFF"/>
                </a:solidFill>
                <a:latin typeface="Calibri"/>
                <a:cs typeface="Calibri"/>
              </a:rPr>
              <a:t>is</a:t>
            </a:r>
            <a:r>
              <a:rPr sz="4250" spc="180" dirty="0">
                <a:solidFill>
                  <a:srgbClr val="FFFFFF"/>
                </a:solidFill>
                <a:latin typeface="Calibri"/>
                <a:cs typeface="Calibri"/>
              </a:rPr>
              <a:t> </a:t>
            </a:r>
            <a:r>
              <a:rPr sz="4250" spc="225" dirty="0">
                <a:solidFill>
                  <a:srgbClr val="FFFFFF"/>
                </a:solidFill>
                <a:latin typeface="Calibri"/>
                <a:cs typeface="Calibri"/>
              </a:rPr>
              <a:t>unable</a:t>
            </a:r>
            <a:r>
              <a:rPr sz="4250" spc="175" dirty="0">
                <a:solidFill>
                  <a:srgbClr val="FFFFFF"/>
                </a:solidFill>
                <a:latin typeface="Calibri"/>
                <a:cs typeface="Calibri"/>
              </a:rPr>
              <a:t> </a:t>
            </a:r>
            <a:r>
              <a:rPr sz="4250" spc="254" dirty="0">
                <a:solidFill>
                  <a:srgbClr val="FFFFFF"/>
                </a:solidFill>
                <a:latin typeface="Calibri"/>
                <a:cs typeface="Calibri"/>
              </a:rPr>
              <a:t>to</a:t>
            </a:r>
            <a:r>
              <a:rPr sz="4250" spc="180" dirty="0">
                <a:solidFill>
                  <a:srgbClr val="FFFFFF"/>
                </a:solidFill>
                <a:latin typeface="Calibri"/>
                <a:cs typeface="Calibri"/>
              </a:rPr>
              <a:t> </a:t>
            </a:r>
            <a:r>
              <a:rPr sz="4250" spc="229" dirty="0">
                <a:solidFill>
                  <a:srgbClr val="FFFFFF"/>
                </a:solidFill>
                <a:latin typeface="Calibri"/>
                <a:cs typeface="Calibri"/>
              </a:rPr>
              <a:t>automatically </a:t>
            </a:r>
            <a:r>
              <a:rPr sz="4250" spc="235" dirty="0">
                <a:solidFill>
                  <a:srgbClr val="FFFFFF"/>
                </a:solidFill>
                <a:latin typeface="Calibri"/>
                <a:cs typeface="Calibri"/>
              </a:rPr>
              <a:t>resolve</a:t>
            </a:r>
            <a:r>
              <a:rPr sz="4250" spc="190" dirty="0">
                <a:solidFill>
                  <a:srgbClr val="FFFFFF"/>
                </a:solidFill>
                <a:latin typeface="Calibri"/>
                <a:cs typeface="Calibri"/>
              </a:rPr>
              <a:t> </a:t>
            </a:r>
            <a:r>
              <a:rPr sz="4250" spc="265" dirty="0">
                <a:solidFill>
                  <a:srgbClr val="FFFFFF"/>
                </a:solidFill>
                <a:latin typeface="Calibri"/>
                <a:cs typeface="Calibri"/>
              </a:rPr>
              <a:t>differences</a:t>
            </a:r>
            <a:r>
              <a:rPr sz="4250" spc="190" dirty="0">
                <a:solidFill>
                  <a:srgbClr val="FFFFFF"/>
                </a:solidFill>
                <a:latin typeface="Calibri"/>
                <a:cs typeface="Calibri"/>
              </a:rPr>
              <a:t> </a:t>
            </a:r>
            <a:r>
              <a:rPr sz="4250" spc="114" dirty="0">
                <a:solidFill>
                  <a:srgbClr val="FFFFFF"/>
                </a:solidFill>
                <a:latin typeface="Calibri"/>
                <a:cs typeface="Calibri"/>
              </a:rPr>
              <a:t>in</a:t>
            </a:r>
            <a:r>
              <a:rPr sz="4250" spc="190" dirty="0">
                <a:solidFill>
                  <a:srgbClr val="FFFFFF"/>
                </a:solidFill>
                <a:latin typeface="Calibri"/>
                <a:cs typeface="Calibri"/>
              </a:rPr>
              <a:t> </a:t>
            </a:r>
            <a:r>
              <a:rPr sz="4250" spc="409" dirty="0">
                <a:solidFill>
                  <a:srgbClr val="FFFFFF"/>
                </a:solidFill>
                <a:latin typeface="Calibri"/>
                <a:cs typeface="Calibri"/>
              </a:rPr>
              <a:t>code</a:t>
            </a:r>
            <a:r>
              <a:rPr sz="4250" spc="190" dirty="0">
                <a:solidFill>
                  <a:srgbClr val="FFFFFF"/>
                </a:solidFill>
                <a:latin typeface="Calibri"/>
                <a:cs typeface="Calibri"/>
              </a:rPr>
              <a:t> </a:t>
            </a:r>
            <a:r>
              <a:rPr sz="4250" spc="275" dirty="0">
                <a:solidFill>
                  <a:srgbClr val="FFFFFF"/>
                </a:solidFill>
                <a:latin typeface="Calibri"/>
                <a:cs typeface="Calibri"/>
              </a:rPr>
              <a:t>between</a:t>
            </a:r>
            <a:r>
              <a:rPr sz="4250" spc="190" dirty="0">
                <a:solidFill>
                  <a:srgbClr val="FFFFFF"/>
                </a:solidFill>
                <a:latin typeface="Calibri"/>
                <a:cs typeface="Calibri"/>
              </a:rPr>
              <a:t> </a:t>
            </a:r>
            <a:r>
              <a:rPr sz="4250" spc="229" dirty="0">
                <a:solidFill>
                  <a:srgbClr val="FFFFFF"/>
                </a:solidFill>
                <a:latin typeface="Calibri"/>
                <a:cs typeface="Calibri"/>
              </a:rPr>
              <a:t>two</a:t>
            </a:r>
            <a:r>
              <a:rPr sz="4250" spc="190" dirty="0">
                <a:solidFill>
                  <a:srgbClr val="FFFFFF"/>
                </a:solidFill>
                <a:latin typeface="Calibri"/>
                <a:cs typeface="Calibri"/>
              </a:rPr>
              <a:t> </a:t>
            </a:r>
            <a:r>
              <a:rPr sz="4250" spc="260" dirty="0">
                <a:solidFill>
                  <a:srgbClr val="FFFFFF"/>
                </a:solidFill>
                <a:latin typeface="Calibri"/>
                <a:cs typeface="Calibri"/>
              </a:rPr>
              <a:t>commits.</a:t>
            </a:r>
            <a:endParaRPr sz="4250">
              <a:latin typeface="Calibri"/>
              <a:cs typeface="Calibri"/>
            </a:endParaRPr>
          </a:p>
          <a:p>
            <a:pPr marL="12700">
              <a:lnSpc>
                <a:spcPct val="100000"/>
              </a:lnSpc>
              <a:spcBef>
                <a:spcPts val="1125"/>
              </a:spcBef>
            </a:pPr>
            <a:r>
              <a:rPr sz="4250" spc="220" dirty="0">
                <a:solidFill>
                  <a:srgbClr val="FFFFFF"/>
                </a:solidFill>
                <a:latin typeface="Calibri"/>
                <a:cs typeface="Calibri"/>
              </a:rPr>
              <a:t>syntax:</a:t>
            </a:r>
            <a:r>
              <a:rPr sz="4250" spc="185" dirty="0">
                <a:solidFill>
                  <a:srgbClr val="FFFFFF"/>
                </a:solidFill>
                <a:latin typeface="Calibri"/>
                <a:cs typeface="Calibri"/>
              </a:rPr>
              <a:t> </a:t>
            </a:r>
            <a:r>
              <a:rPr sz="4250" spc="195" dirty="0">
                <a:solidFill>
                  <a:srgbClr val="FFFFFF"/>
                </a:solidFill>
                <a:latin typeface="Calibri"/>
                <a:cs typeface="Calibri"/>
              </a:rPr>
              <a:t>git</a:t>
            </a:r>
            <a:r>
              <a:rPr sz="4250" spc="185" dirty="0">
                <a:solidFill>
                  <a:srgbClr val="FFFFFF"/>
                </a:solidFill>
                <a:latin typeface="Calibri"/>
                <a:cs typeface="Calibri"/>
              </a:rPr>
              <a:t> </a:t>
            </a:r>
            <a:r>
              <a:rPr sz="4250" spc="280" dirty="0">
                <a:solidFill>
                  <a:srgbClr val="FFFFFF"/>
                </a:solidFill>
                <a:latin typeface="Calibri"/>
                <a:cs typeface="Calibri"/>
              </a:rPr>
              <a:t>merge</a:t>
            </a:r>
            <a:r>
              <a:rPr sz="4250" spc="185" dirty="0">
                <a:solidFill>
                  <a:srgbClr val="FFFFFF"/>
                </a:solidFill>
                <a:latin typeface="Calibri"/>
                <a:cs typeface="Calibri"/>
              </a:rPr>
              <a:t> &lt;file_name&gt;</a:t>
            </a:r>
            <a:endParaRPr sz="425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025119" cy="876887"/>
          </a:xfrm>
          <a:prstGeom prst="rect">
            <a:avLst/>
          </a:prstGeom>
        </p:spPr>
      </p:pic>
      <p:grpSp>
        <p:nvGrpSpPr>
          <p:cNvPr id="3" name="object 3"/>
          <p:cNvGrpSpPr/>
          <p:nvPr/>
        </p:nvGrpSpPr>
        <p:grpSpPr>
          <a:xfrm>
            <a:off x="1346089" y="5877749"/>
            <a:ext cx="16942435" cy="4409440"/>
            <a:chOff x="1346089" y="5877749"/>
            <a:chExt cx="16942435" cy="4409440"/>
          </a:xfrm>
        </p:grpSpPr>
        <p:pic>
          <p:nvPicPr>
            <p:cNvPr id="4" name="object 4"/>
            <p:cNvPicPr/>
            <p:nvPr/>
          </p:nvPicPr>
          <p:blipFill>
            <a:blip r:embed="rId3" cstate="print"/>
            <a:stretch>
              <a:fillRect/>
            </a:stretch>
          </p:blipFill>
          <p:spPr>
            <a:xfrm>
              <a:off x="16134933" y="8284374"/>
              <a:ext cx="2153066" cy="2002625"/>
            </a:xfrm>
            <a:prstGeom prst="rect">
              <a:avLst/>
            </a:prstGeom>
          </p:spPr>
        </p:pic>
        <p:pic>
          <p:nvPicPr>
            <p:cNvPr id="5" name="object 5"/>
            <p:cNvPicPr/>
            <p:nvPr/>
          </p:nvPicPr>
          <p:blipFill>
            <a:blip r:embed="rId4" cstate="print"/>
            <a:stretch>
              <a:fillRect/>
            </a:stretch>
          </p:blipFill>
          <p:spPr>
            <a:xfrm>
              <a:off x="1346089" y="5877749"/>
              <a:ext cx="14792324" cy="4057649"/>
            </a:xfrm>
            <a:prstGeom prst="rect">
              <a:avLst/>
            </a:prstGeom>
          </p:spPr>
        </p:pic>
      </p:grpSp>
      <p:sp>
        <p:nvSpPr>
          <p:cNvPr id="6" name="object 6"/>
          <p:cNvSpPr txBox="1">
            <a:spLocks noGrp="1"/>
          </p:cNvSpPr>
          <p:nvPr>
            <p:ph type="title"/>
          </p:nvPr>
        </p:nvSpPr>
        <p:spPr>
          <a:xfrm>
            <a:off x="1162969" y="404562"/>
            <a:ext cx="1698625" cy="812165"/>
          </a:xfrm>
          <a:prstGeom prst="rect">
            <a:avLst/>
          </a:prstGeom>
        </p:spPr>
        <p:txBody>
          <a:bodyPr vert="horz" wrap="square" lIns="0" tIns="13970" rIns="0" bIns="0" rtlCol="0">
            <a:spAutoFit/>
          </a:bodyPr>
          <a:lstStyle/>
          <a:p>
            <a:pPr marL="12700">
              <a:lnSpc>
                <a:spcPct val="100000"/>
              </a:lnSpc>
              <a:spcBef>
                <a:spcPts val="110"/>
              </a:spcBef>
            </a:pPr>
            <a:r>
              <a:rPr sz="5150" b="1" spc="-10" dirty="0">
                <a:solidFill>
                  <a:srgbClr val="048AFF"/>
                </a:solidFill>
                <a:latin typeface="Arial"/>
                <a:cs typeface="Arial"/>
              </a:rPr>
              <a:t>Fork:</a:t>
            </a:r>
            <a:endParaRPr sz="5150">
              <a:latin typeface="Arial"/>
              <a:cs typeface="Arial"/>
            </a:endParaRPr>
          </a:p>
        </p:txBody>
      </p:sp>
      <p:pic>
        <p:nvPicPr>
          <p:cNvPr id="7" name="object 7"/>
          <p:cNvPicPr/>
          <p:nvPr/>
        </p:nvPicPr>
        <p:blipFill>
          <a:blip r:embed="rId5" cstate="print"/>
          <a:stretch>
            <a:fillRect/>
          </a:stretch>
        </p:blipFill>
        <p:spPr>
          <a:xfrm>
            <a:off x="1131551" y="1695378"/>
            <a:ext cx="180975" cy="180974"/>
          </a:xfrm>
          <a:prstGeom prst="rect">
            <a:avLst/>
          </a:prstGeom>
        </p:spPr>
      </p:pic>
      <p:pic>
        <p:nvPicPr>
          <p:cNvPr id="8" name="object 8"/>
          <p:cNvPicPr/>
          <p:nvPr/>
        </p:nvPicPr>
        <p:blipFill>
          <a:blip r:embed="rId5" cstate="print"/>
          <a:stretch>
            <a:fillRect/>
          </a:stretch>
        </p:blipFill>
        <p:spPr>
          <a:xfrm>
            <a:off x="1131551" y="4857678"/>
            <a:ext cx="180975" cy="180974"/>
          </a:xfrm>
          <a:prstGeom prst="rect">
            <a:avLst/>
          </a:prstGeom>
        </p:spPr>
      </p:pic>
      <p:sp>
        <p:nvSpPr>
          <p:cNvPr id="9" name="object 9"/>
          <p:cNvSpPr txBox="1"/>
          <p:nvPr/>
        </p:nvSpPr>
        <p:spPr>
          <a:xfrm>
            <a:off x="1546286" y="1276894"/>
            <a:ext cx="15247619" cy="3978275"/>
          </a:xfrm>
          <a:prstGeom prst="rect">
            <a:avLst/>
          </a:prstGeom>
        </p:spPr>
        <p:txBody>
          <a:bodyPr vert="horz" wrap="square" lIns="0" tIns="11430" rIns="0" bIns="0" rtlCol="0">
            <a:spAutoFit/>
          </a:bodyPr>
          <a:lstStyle/>
          <a:p>
            <a:pPr marL="12700" marR="5080">
              <a:lnSpc>
                <a:spcPct val="122100"/>
              </a:lnSpc>
              <a:spcBef>
                <a:spcPts val="90"/>
              </a:spcBef>
            </a:pPr>
            <a:r>
              <a:rPr sz="4250" spc="270" dirty="0">
                <a:solidFill>
                  <a:srgbClr val="FFFFFF"/>
                </a:solidFill>
                <a:latin typeface="Calibri"/>
                <a:cs typeface="Calibri"/>
              </a:rPr>
              <a:t>The</a:t>
            </a:r>
            <a:r>
              <a:rPr sz="4250" spc="145" dirty="0">
                <a:solidFill>
                  <a:srgbClr val="FFFFFF"/>
                </a:solidFill>
                <a:latin typeface="Calibri"/>
                <a:cs typeface="Calibri"/>
              </a:rPr>
              <a:t> </a:t>
            </a:r>
            <a:r>
              <a:rPr sz="4250" dirty="0">
                <a:solidFill>
                  <a:srgbClr val="FFFFFF"/>
                </a:solidFill>
                <a:latin typeface="Calibri"/>
                <a:cs typeface="Calibri"/>
              </a:rPr>
              <a:t>"fork"</a:t>
            </a:r>
            <a:r>
              <a:rPr sz="4250" spc="145" dirty="0">
                <a:solidFill>
                  <a:srgbClr val="FFFFFF"/>
                </a:solidFill>
                <a:latin typeface="Calibri"/>
                <a:cs typeface="Calibri"/>
              </a:rPr>
              <a:t> </a:t>
            </a:r>
            <a:r>
              <a:rPr sz="4250" spc="370" dirty="0">
                <a:solidFill>
                  <a:srgbClr val="FFFFFF"/>
                </a:solidFill>
                <a:latin typeface="Calibri"/>
                <a:cs typeface="Calibri"/>
              </a:rPr>
              <a:t>command</a:t>
            </a:r>
            <a:r>
              <a:rPr sz="4250" spc="150" dirty="0">
                <a:solidFill>
                  <a:srgbClr val="FFFFFF"/>
                </a:solidFill>
                <a:latin typeface="Calibri"/>
                <a:cs typeface="Calibri"/>
              </a:rPr>
              <a:t> </a:t>
            </a:r>
            <a:r>
              <a:rPr sz="4250" spc="114" dirty="0">
                <a:solidFill>
                  <a:srgbClr val="FFFFFF"/>
                </a:solidFill>
                <a:latin typeface="Calibri"/>
                <a:cs typeface="Calibri"/>
              </a:rPr>
              <a:t>in</a:t>
            </a:r>
            <a:r>
              <a:rPr sz="4250" spc="150" dirty="0">
                <a:solidFill>
                  <a:srgbClr val="FFFFFF"/>
                </a:solidFill>
                <a:latin typeface="Calibri"/>
                <a:cs typeface="Calibri"/>
              </a:rPr>
              <a:t> </a:t>
            </a:r>
            <a:r>
              <a:rPr sz="4250" spc="114" dirty="0">
                <a:solidFill>
                  <a:srgbClr val="FFFFFF"/>
                </a:solidFill>
                <a:latin typeface="Calibri"/>
                <a:cs typeface="Calibri"/>
              </a:rPr>
              <a:t>Git,</a:t>
            </a:r>
            <a:r>
              <a:rPr sz="4250" spc="145" dirty="0">
                <a:solidFill>
                  <a:srgbClr val="FFFFFF"/>
                </a:solidFill>
                <a:latin typeface="Calibri"/>
                <a:cs typeface="Calibri"/>
              </a:rPr>
              <a:t> </a:t>
            </a:r>
            <a:r>
              <a:rPr sz="4250" spc="260" dirty="0">
                <a:solidFill>
                  <a:srgbClr val="FFFFFF"/>
                </a:solidFill>
                <a:latin typeface="Calibri"/>
                <a:cs typeface="Calibri"/>
              </a:rPr>
              <a:t>typically</a:t>
            </a:r>
            <a:r>
              <a:rPr sz="4250" spc="145" dirty="0">
                <a:solidFill>
                  <a:srgbClr val="FFFFFF"/>
                </a:solidFill>
                <a:latin typeface="Calibri"/>
                <a:cs typeface="Calibri"/>
              </a:rPr>
              <a:t> </a:t>
            </a:r>
            <a:r>
              <a:rPr sz="4250" spc="345" dirty="0">
                <a:solidFill>
                  <a:srgbClr val="FFFFFF"/>
                </a:solidFill>
                <a:latin typeface="Calibri"/>
                <a:cs typeface="Calibri"/>
              </a:rPr>
              <a:t>used</a:t>
            </a:r>
            <a:r>
              <a:rPr sz="4250" spc="150" dirty="0">
                <a:solidFill>
                  <a:srgbClr val="FFFFFF"/>
                </a:solidFill>
                <a:latin typeface="Calibri"/>
                <a:cs typeface="Calibri"/>
              </a:rPr>
              <a:t> </a:t>
            </a:r>
            <a:r>
              <a:rPr sz="4250" spc="114" dirty="0">
                <a:solidFill>
                  <a:srgbClr val="FFFFFF"/>
                </a:solidFill>
                <a:latin typeface="Calibri"/>
                <a:cs typeface="Calibri"/>
              </a:rPr>
              <a:t>in</a:t>
            </a:r>
            <a:r>
              <a:rPr sz="4250" spc="145" dirty="0">
                <a:solidFill>
                  <a:srgbClr val="FFFFFF"/>
                </a:solidFill>
                <a:latin typeface="Calibri"/>
                <a:cs typeface="Calibri"/>
              </a:rPr>
              <a:t> </a:t>
            </a:r>
            <a:r>
              <a:rPr sz="4250" spc="240" dirty="0">
                <a:solidFill>
                  <a:srgbClr val="FFFFFF"/>
                </a:solidFill>
                <a:latin typeface="Calibri"/>
                <a:cs typeface="Calibri"/>
              </a:rPr>
              <a:t>platforms</a:t>
            </a:r>
            <a:r>
              <a:rPr sz="4250" spc="145" dirty="0">
                <a:solidFill>
                  <a:srgbClr val="FFFFFF"/>
                </a:solidFill>
                <a:latin typeface="Calibri"/>
                <a:cs typeface="Calibri"/>
              </a:rPr>
              <a:t> </a:t>
            </a:r>
            <a:r>
              <a:rPr sz="4250" spc="110" dirty="0">
                <a:solidFill>
                  <a:srgbClr val="FFFFFF"/>
                </a:solidFill>
                <a:latin typeface="Calibri"/>
                <a:cs typeface="Calibri"/>
              </a:rPr>
              <a:t>like </a:t>
            </a:r>
            <a:r>
              <a:rPr sz="4250" spc="185" dirty="0">
                <a:solidFill>
                  <a:srgbClr val="FFFFFF"/>
                </a:solidFill>
                <a:latin typeface="Calibri"/>
                <a:cs typeface="Calibri"/>
              </a:rPr>
              <a:t>GitHub,</a:t>
            </a:r>
            <a:r>
              <a:rPr sz="4250" spc="180" dirty="0">
                <a:solidFill>
                  <a:srgbClr val="FFFFFF"/>
                </a:solidFill>
                <a:latin typeface="Calibri"/>
                <a:cs typeface="Calibri"/>
              </a:rPr>
              <a:t> </a:t>
            </a:r>
            <a:r>
              <a:rPr sz="4250" spc="320" dirty="0">
                <a:solidFill>
                  <a:srgbClr val="FFFFFF"/>
                </a:solidFill>
                <a:latin typeface="Calibri"/>
                <a:cs typeface="Calibri"/>
              </a:rPr>
              <a:t>creates</a:t>
            </a:r>
            <a:r>
              <a:rPr sz="4250" spc="180" dirty="0">
                <a:solidFill>
                  <a:srgbClr val="FFFFFF"/>
                </a:solidFill>
                <a:latin typeface="Calibri"/>
                <a:cs typeface="Calibri"/>
              </a:rPr>
              <a:t> </a:t>
            </a:r>
            <a:r>
              <a:rPr sz="4250" spc="260" dirty="0">
                <a:solidFill>
                  <a:srgbClr val="FFFFFF"/>
                </a:solidFill>
                <a:latin typeface="Calibri"/>
                <a:cs typeface="Calibri"/>
              </a:rPr>
              <a:t>a</a:t>
            </a:r>
            <a:r>
              <a:rPr sz="4250" spc="180" dirty="0">
                <a:solidFill>
                  <a:srgbClr val="FFFFFF"/>
                </a:solidFill>
                <a:latin typeface="Calibri"/>
                <a:cs typeface="Calibri"/>
              </a:rPr>
              <a:t> </a:t>
            </a:r>
            <a:r>
              <a:rPr sz="4250" spc="245" dirty="0">
                <a:solidFill>
                  <a:srgbClr val="FFFFFF"/>
                </a:solidFill>
                <a:latin typeface="Calibri"/>
                <a:cs typeface="Calibri"/>
              </a:rPr>
              <a:t>personal</a:t>
            </a:r>
            <a:r>
              <a:rPr sz="4250" spc="185" dirty="0">
                <a:solidFill>
                  <a:srgbClr val="FFFFFF"/>
                </a:solidFill>
                <a:latin typeface="Calibri"/>
                <a:cs typeface="Calibri"/>
              </a:rPr>
              <a:t> </a:t>
            </a:r>
            <a:r>
              <a:rPr sz="4250" spc="440" dirty="0">
                <a:solidFill>
                  <a:srgbClr val="FFFFFF"/>
                </a:solidFill>
                <a:latin typeface="Calibri"/>
                <a:cs typeface="Calibri"/>
              </a:rPr>
              <a:t>copy</a:t>
            </a:r>
            <a:r>
              <a:rPr sz="4250" spc="180" dirty="0">
                <a:solidFill>
                  <a:srgbClr val="FFFFFF"/>
                </a:solidFill>
                <a:latin typeface="Calibri"/>
                <a:cs typeface="Calibri"/>
              </a:rPr>
              <a:t> </a:t>
            </a:r>
            <a:r>
              <a:rPr sz="4250" spc="200" dirty="0">
                <a:solidFill>
                  <a:srgbClr val="FFFFFF"/>
                </a:solidFill>
                <a:latin typeface="Calibri"/>
                <a:cs typeface="Calibri"/>
              </a:rPr>
              <a:t>of</a:t>
            </a:r>
            <a:r>
              <a:rPr sz="4250" spc="180" dirty="0">
                <a:solidFill>
                  <a:srgbClr val="FFFFFF"/>
                </a:solidFill>
                <a:latin typeface="Calibri"/>
                <a:cs typeface="Calibri"/>
              </a:rPr>
              <a:t> </a:t>
            </a:r>
            <a:r>
              <a:rPr sz="4250" spc="260" dirty="0">
                <a:solidFill>
                  <a:srgbClr val="FFFFFF"/>
                </a:solidFill>
                <a:latin typeface="Calibri"/>
                <a:cs typeface="Calibri"/>
              </a:rPr>
              <a:t>a</a:t>
            </a:r>
            <a:r>
              <a:rPr sz="4250" spc="180" dirty="0">
                <a:solidFill>
                  <a:srgbClr val="FFFFFF"/>
                </a:solidFill>
                <a:latin typeface="Calibri"/>
                <a:cs typeface="Calibri"/>
              </a:rPr>
              <a:t> </a:t>
            </a:r>
            <a:r>
              <a:rPr sz="4250" spc="204" dirty="0">
                <a:solidFill>
                  <a:srgbClr val="FFFFFF"/>
                </a:solidFill>
                <a:latin typeface="Calibri"/>
                <a:cs typeface="Calibri"/>
              </a:rPr>
              <a:t>repository,</a:t>
            </a:r>
            <a:r>
              <a:rPr sz="4250" spc="185" dirty="0">
                <a:solidFill>
                  <a:srgbClr val="FFFFFF"/>
                </a:solidFill>
                <a:latin typeface="Calibri"/>
                <a:cs typeface="Calibri"/>
              </a:rPr>
              <a:t> </a:t>
            </a:r>
            <a:r>
              <a:rPr sz="4250" spc="150" dirty="0">
                <a:solidFill>
                  <a:srgbClr val="FFFFFF"/>
                </a:solidFill>
                <a:latin typeface="Calibri"/>
                <a:cs typeface="Calibri"/>
              </a:rPr>
              <a:t>allowing</a:t>
            </a:r>
            <a:r>
              <a:rPr sz="4250" spc="180" dirty="0">
                <a:solidFill>
                  <a:srgbClr val="FFFFFF"/>
                </a:solidFill>
                <a:latin typeface="Calibri"/>
                <a:cs typeface="Calibri"/>
              </a:rPr>
              <a:t> </a:t>
            </a:r>
            <a:r>
              <a:rPr sz="4250" spc="280" dirty="0">
                <a:solidFill>
                  <a:srgbClr val="FFFFFF"/>
                </a:solidFill>
                <a:latin typeface="Calibri"/>
                <a:cs typeface="Calibri"/>
              </a:rPr>
              <a:t>you </a:t>
            </a:r>
            <a:r>
              <a:rPr sz="4250" spc="254" dirty="0">
                <a:solidFill>
                  <a:srgbClr val="FFFFFF"/>
                </a:solidFill>
                <a:latin typeface="Calibri"/>
                <a:cs typeface="Calibri"/>
              </a:rPr>
              <a:t>to</a:t>
            </a:r>
            <a:r>
              <a:rPr sz="4250" spc="175" dirty="0">
                <a:solidFill>
                  <a:srgbClr val="FFFFFF"/>
                </a:solidFill>
                <a:latin typeface="Calibri"/>
                <a:cs typeface="Calibri"/>
              </a:rPr>
              <a:t> </a:t>
            </a:r>
            <a:r>
              <a:rPr sz="4250" spc="295" dirty="0">
                <a:solidFill>
                  <a:srgbClr val="FFFFFF"/>
                </a:solidFill>
                <a:latin typeface="Calibri"/>
                <a:cs typeface="Calibri"/>
              </a:rPr>
              <a:t>make</a:t>
            </a:r>
            <a:r>
              <a:rPr sz="4250" spc="180" dirty="0">
                <a:solidFill>
                  <a:srgbClr val="FFFFFF"/>
                </a:solidFill>
                <a:latin typeface="Calibri"/>
                <a:cs typeface="Calibri"/>
              </a:rPr>
              <a:t> </a:t>
            </a:r>
            <a:r>
              <a:rPr sz="4250" spc="275" dirty="0">
                <a:solidFill>
                  <a:srgbClr val="FFFFFF"/>
                </a:solidFill>
                <a:latin typeface="Calibri"/>
                <a:cs typeface="Calibri"/>
              </a:rPr>
              <a:t>independent</a:t>
            </a:r>
            <a:r>
              <a:rPr sz="4250" spc="180" dirty="0">
                <a:solidFill>
                  <a:srgbClr val="FFFFFF"/>
                </a:solidFill>
                <a:latin typeface="Calibri"/>
                <a:cs typeface="Calibri"/>
              </a:rPr>
              <a:t> </a:t>
            </a:r>
            <a:r>
              <a:rPr sz="4250" spc="340" dirty="0">
                <a:solidFill>
                  <a:srgbClr val="FFFFFF"/>
                </a:solidFill>
                <a:latin typeface="Calibri"/>
                <a:cs typeface="Calibri"/>
              </a:rPr>
              <a:t>changes</a:t>
            </a:r>
            <a:r>
              <a:rPr sz="4250" spc="180" dirty="0">
                <a:solidFill>
                  <a:srgbClr val="FFFFFF"/>
                </a:solidFill>
                <a:latin typeface="Calibri"/>
                <a:cs typeface="Calibri"/>
              </a:rPr>
              <a:t> </a:t>
            </a:r>
            <a:r>
              <a:rPr sz="4250" spc="190" dirty="0">
                <a:solidFill>
                  <a:srgbClr val="FFFFFF"/>
                </a:solidFill>
                <a:latin typeface="Calibri"/>
                <a:cs typeface="Calibri"/>
              </a:rPr>
              <a:t>without</a:t>
            </a:r>
            <a:r>
              <a:rPr sz="4250" spc="180" dirty="0">
                <a:solidFill>
                  <a:srgbClr val="FFFFFF"/>
                </a:solidFill>
                <a:latin typeface="Calibri"/>
                <a:cs typeface="Calibri"/>
              </a:rPr>
              <a:t> </a:t>
            </a:r>
            <a:r>
              <a:rPr sz="4250" spc="245" dirty="0">
                <a:solidFill>
                  <a:srgbClr val="FFFFFF"/>
                </a:solidFill>
                <a:latin typeface="Calibri"/>
                <a:cs typeface="Calibri"/>
              </a:rPr>
              <a:t>affecting</a:t>
            </a:r>
            <a:r>
              <a:rPr sz="4250" spc="180" dirty="0">
                <a:solidFill>
                  <a:srgbClr val="FFFFFF"/>
                </a:solidFill>
                <a:latin typeface="Calibri"/>
                <a:cs typeface="Calibri"/>
              </a:rPr>
              <a:t> </a:t>
            </a:r>
            <a:r>
              <a:rPr sz="4250" spc="245" dirty="0">
                <a:solidFill>
                  <a:srgbClr val="FFFFFF"/>
                </a:solidFill>
                <a:latin typeface="Calibri"/>
                <a:cs typeface="Calibri"/>
              </a:rPr>
              <a:t>the</a:t>
            </a:r>
            <a:r>
              <a:rPr sz="4250" spc="180" dirty="0">
                <a:solidFill>
                  <a:srgbClr val="FFFFFF"/>
                </a:solidFill>
                <a:latin typeface="Calibri"/>
                <a:cs typeface="Calibri"/>
              </a:rPr>
              <a:t> </a:t>
            </a:r>
            <a:r>
              <a:rPr sz="4250" spc="135" dirty="0">
                <a:solidFill>
                  <a:srgbClr val="FFFFFF"/>
                </a:solidFill>
                <a:latin typeface="Calibri"/>
                <a:cs typeface="Calibri"/>
              </a:rPr>
              <a:t>original </a:t>
            </a:r>
            <a:r>
              <a:rPr sz="4250" spc="200" dirty="0">
                <a:solidFill>
                  <a:srgbClr val="FFFFFF"/>
                </a:solidFill>
                <a:latin typeface="Calibri"/>
                <a:cs typeface="Calibri"/>
              </a:rPr>
              <a:t>project.</a:t>
            </a:r>
            <a:endParaRPr sz="4250">
              <a:latin typeface="Calibri"/>
              <a:cs typeface="Calibri"/>
            </a:endParaRPr>
          </a:p>
          <a:p>
            <a:pPr marL="12700">
              <a:lnSpc>
                <a:spcPct val="100000"/>
              </a:lnSpc>
              <a:spcBef>
                <a:spcPts val="1125"/>
              </a:spcBef>
            </a:pPr>
            <a:r>
              <a:rPr sz="4250" spc="220" dirty="0">
                <a:solidFill>
                  <a:srgbClr val="FFFFFF"/>
                </a:solidFill>
                <a:latin typeface="Calibri"/>
                <a:cs typeface="Calibri"/>
              </a:rPr>
              <a:t>Fork</a:t>
            </a:r>
            <a:r>
              <a:rPr sz="4250" spc="175" dirty="0">
                <a:solidFill>
                  <a:srgbClr val="FFFFFF"/>
                </a:solidFill>
                <a:latin typeface="Calibri"/>
                <a:cs typeface="Calibri"/>
              </a:rPr>
              <a:t> </a:t>
            </a:r>
            <a:r>
              <a:rPr sz="4250" spc="245" dirty="0">
                <a:solidFill>
                  <a:srgbClr val="FFFFFF"/>
                </a:solidFill>
                <a:latin typeface="Calibri"/>
                <a:cs typeface="Calibri"/>
              </a:rPr>
              <a:t>is</a:t>
            </a:r>
            <a:r>
              <a:rPr sz="4250" spc="180" dirty="0">
                <a:solidFill>
                  <a:srgbClr val="FFFFFF"/>
                </a:solidFill>
                <a:latin typeface="Calibri"/>
                <a:cs typeface="Calibri"/>
              </a:rPr>
              <a:t> </a:t>
            </a:r>
            <a:r>
              <a:rPr sz="4250" spc="130" dirty="0">
                <a:solidFill>
                  <a:srgbClr val="FFFFFF"/>
                </a:solidFill>
                <a:latin typeface="Calibri"/>
                <a:cs typeface="Calibri"/>
              </a:rPr>
              <a:t>like</a:t>
            </a:r>
            <a:r>
              <a:rPr sz="4250" spc="180" dirty="0">
                <a:solidFill>
                  <a:srgbClr val="FFFFFF"/>
                </a:solidFill>
                <a:latin typeface="Calibri"/>
                <a:cs typeface="Calibri"/>
              </a:rPr>
              <a:t> </a:t>
            </a:r>
            <a:r>
              <a:rPr sz="4250" spc="260" dirty="0">
                <a:solidFill>
                  <a:srgbClr val="FFFFFF"/>
                </a:solidFill>
                <a:latin typeface="Calibri"/>
                <a:cs typeface="Calibri"/>
              </a:rPr>
              <a:t>a</a:t>
            </a:r>
            <a:r>
              <a:rPr sz="4250" spc="175" dirty="0">
                <a:solidFill>
                  <a:srgbClr val="FFFFFF"/>
                </a:solidFill>
                <a:latin typeface="Calibri"/>
                <a:cs typeface="Calibri"/>
              </a:rPr>
              <a:t> </a:t>
            </a:r>
            <a:r>
              <a:rPr sz="4250" spc="210" dirty="0">
                <a:solidFill>
                  <a:srgbClr val="FFFFFF"/>
                </a:solidFill>
                <a:latin typeface="Calibri"/>
                <a:cs typeface="Calibri"/>
              </a:rPr>
              <a:t>rough</a:t>
            </a:r>
            <a:r>
              <a:rPr sz="4250" spc="180" dirty="0">
                <a:solidFill>
                  <a:srgbClr val="FFFFFF"/>
                </a:solidFill>
                <a:latin typeface="Calibri"/>
                <a:cs typeface="Calibri"/>
              </a:rPr>
              <a:t> </a:t>
            </a:r>
            <a:r>
              <a:rPr sz="4250" spc="420" dirty="0">
                <a:solidFill>
                  <a:srgbClr val="FFFFFF"/>
                </a:solidFill>
                <a:latin typeface="Calibri"/>
                <a:cs typeface="Calibri"/>
              </a:rPr>
              <a:t>copy</a:t>
            </a:r>
            <a:endParaRPr sz="425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277737" y="8686659"/>
            <a:ext cx="4010024" cy="1600339"/>
          </a:xfrm>
          <a:prstGeom prst="rect">
            <a:avLst/>
          </a:prstGeom>
        </p:spPr>
      </p:pic>
      <p:pic>
        <p:nvPicPr>
          <p:cNvPr id="3" name="object 3"/>
          <p:cNvPicPr/>
          <p:nvPr/>
        </p:nvPicPr>
        <p:blipFill>
          <a:blip r:embed="rId3" cstate="print"/>
          <a:stretch>
            <a:fillRect/>
          </a:stretch>
        </p:blipFill>
        <p:spPr>
          <a:xfrm>
            <a:off x="14792965" y="0"/>
            <a:ext cx="3495034" cy="3094955"/>
          </a:xfrm>
          <a:prstGeom prst="rect">
            <a:avLst/>
          </a:prstGeom>
        </p:spPr>
      </p:pic>
      <p:grpSp>
        <p:nvGrpSpPr>
          <p:cNvPr id="4" name="object 4"/>
          <p:cNvGrpSpPr/>
          <p:nvPr/>
        </p:nvGrpSpPr>
        <p:grpSpPr>
          <a:xfrm>
            <a:off x="1028700" y="1028700"/>
            <a:ext cx="12696825" cy="8601075"/>
            <a:chOff x="1028700" y="1028700"/>
            <a:chExt cx="12696825" cy="8601075"/>
          </a:xfrm>
        </p:grpSpPr>
        <p:pic>
          <p:nvPicPr>
            <p:cNvPr id="5" name="object 5"/>
            <p:cNvPicPr/>
            <p:nvPr/>
          </p:nvPicPr>
          <p:blipFill>
            <a:blip r:embed="rId4" cstate="print"/>
            <a:stretch>
              <a:fillRect/>
            </a:stretch>
          </p:blipFill>
          <p:spPr>
            <a:xfrm>
              <a:off x="1028700" y="1028700"/>
              <a:ext cx="12696824" cy="8601074"/>
            </a:xfrm>
            <a:prstGeom prst="rect">
              <a:avLst/>
            </a:prstGeom>
          </p:spPr>
        </p:pic>
        <p:pic>
          <p:nvPicPr>
            <p:cNvPr id="6" name="object 6"/>
            <p:cNvPicPr/>
            <p:nvPr/>
          </p:nvPicPr>
          <p:blipFill>
            <a:blip r:embed="rId5" cstate="print"/>
            <a:stretch>
              <a:fillRect/>
            </a:stretch>
          </p:blipFill>
          <p:spPr>
            <a:xfrm>
              <a:off x="3184921" y="3734611"/>
              <a:ext cx="1665208" cy="332739"/>
            </a:xfrm>
            <a:prstGeom prst="rect">
              <a:avLst/>
            </a:prstGeom>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277737" y="8686662"/>
            <a:ext cx="4010024" cy="1600336"/>
          </a:xfrm>
          <a:prstGeom prst="rect">
            <a:avLst/>
          </a:prstGeom>
        </p:spPr>
      </p:pic>
      <p:pic>
        <p:nvPicPr>
          <p:cNvPr id="3" name="object 3"/>
          <p:cNvPicPr/>
          <p:nvPr/>
        </p:nvPicPr>
        <p:blipFill>
          <a:blip r:embed="rId3" cstate="print"/>
          <a:stretch>
            <a:fillRect/>
          </a:stretch>
        </p:blipFill>
        <p:spPr>
          <a:xfrm>
            <a:off x="14792965" y="0"/>
            <a:ext cx="3495034" cy="3094955"/>
          </a:xfrm>
          <a:prstGeom prst="rect">
            <a:avLst/>
          </a:prstGeom>
        </p:spPr>
      </p:pic>
      <p:sp>
        <p:nvSpPr>
          <p:cNvPr id="4" name="object 4"/>
          <p:cNvSpPr txBox="1">
            <a:spLocks noGrp="1"/>
          </p:cNvSpPr>
          <p:nvPr>
            <p:ph type="title"/>
          </p:nvPr>
        </p:nvSpPr>
        <p:spPr>
          <a:xfrm>
            <a:off x="734162" y="555988"/>
            <a:ext cx="4970145" cy="812165"/>
          </a:xfrm>
          <a:prstGeom prst="rect">
            <a:avLst/>
          </a:prstGeom>
        </p:spPr>
        <p:txBody>
          <a:bodyPr vert="horz" wrap="square" lIns="0" tIns="13970" rIns="0" bIns="0" rtlCol="0">
            <a:spAutoFit/>
          </a:bodyPr>
          <a:lstStyle/>
          <a:p>
            <a:pPr marL="12700">
              <a:lnSpc>
                <a:spcPct val="100000"/>
              </a:lnSpc>
              <a:spcBef>
                <a:spcPts val="110"/>
              </a:spcBef>
            </a:pPr>
            <a:r>
              <a:rPr sz="5150" b="1" spc="215" dirty="0">
                <a:solidFill>
                  <a:srgbClr val="048AFF"/>
                </a:solidFill>
                <a:latin typeface="Arial"/>
                <a:cs typeface="Arial"/>
              </a:rPr>
              <a:t>Deleting</a:t>
            </a:r>
            <a:r>
              <a:rPr sz="5150" b="1" spc="125" dirty="0">
                <a:solidFill>
                  <a:srgbClr val="048AFF"/>
                </a:solidFill>
                <a:latin typeface="Arial"/>
                <a:cs typeface="Arial"/>
              </a:rPr>
              <a:t> </a:t>
            </a:r>
            <a:r>
              <a:rPr sz="5150" b="1" spc="90" dirty="0">
                <a:solidFill>
                  <a:srgbClr val="048AFF"/>
                </a:solidFill>
                <a:latin typeface="Arial"/>
                <a:cs typeface="Arial"/>
              </a:rPr>
              <a:t>Repo:</a:t>
            </a:r>
            <a:endParaRPr sz="5150">
              <a:latin typeface="Arial"/>
              <a:cs typeface="Arial"/>
            </a:endParaRPr>
          </a:p>
        </p:txBody>
      </p:sp>
      <p:pic>
        <p:nvPicPr>
          <p:cNvPr id="5" name="object 5"/>
          <p:cNvPicPr/>
          <p:nvPr/>
        </p:nvPicPr>
        <p:blipFill>
          <a:blip r:embed="rId4" cstate="print"/>
          <a:stretch>
            <a:fillRect/>
          </a:stretch>
        </p:blipFill>
        <p:spPr>
          <a:xfrm>
            <a:off x="664029" y="1964846"/>
            <a:ext cx="171450" cy="171449"/>
          </a:xfrm>
          <a:prstGeom prst="rect">
            <a:avLst/>
          </a:prstGeom>
        </p:spPr>
      </p:pic>
      <p:pic>
        <p:nvPicPr>
          <p:cNvPr id="6" name="object 6"/>
          <p:cNvPicPr/>
          <p:nvPr/>
        </p:nvPicPr>
        <p:blipFill>
          <a:blip r:embed="rId4" cstate="print"/>
          <a:stretch>
            <a:fillRect/>
          </a:stretch>
        </p:blipFill>
        <p:spPr>
          <a:xfrm>
            <a:off x="664029" y="2717321"/>
            <a:ext cx="171450" cy="171449"/>
          </a:xfrm>
          <a:prstGeom prst="rect">
            <a:avLst/>
          </a:prstGeom>
        </p:spPr>
      </p:pic>
      <p:pic>
        <p:nvPicPr>
          <p:cNvPr id="7" name="object 7"/>
          <p:cNvPicPr/>
          <p:nvPr/>
        </p:nvPicPr>
        <p:blipFill>
          <a:blip r:embed="rId4" cstate="print"/>
          <a:stretch>
            <a:fillRect/>
          </a:stretch>
        </p:blipFill>
        <p:spPr>
          <a:xfrm>
            <a:off x="664029" y="3469796"/>
            <a:ext cx="171450" cy="171449"/>
          </a:xfrm>
          <a:prstGeom prst="rect">
            <a:avLst/>
          </a:prstGeom>
        </p:spPr>
      </p:pic>
      <p:pic>
        <p:nvPicPr>
          <p:cNvPr id="8" name="object 8"/>
          <p:cNvPicPr/>
          <p:nvPr/>
        </p:nvPicPr>
        <p:blipFill>
          <a:blip r:embed="rId5" cstate="print"/>
          <a:stretch>
            <a:fillRect/>
          </a:stretch>
        </p:blipFill>
        <p:spPr>
          <a:xfrm>
            <a:off x="664029" y="4222271"/>
            <a:ext cx="171450" cy="171449"/>
          </a:xfrm>
          <a:prstGeom prst="rect">
            <a:avLst/>
          </a:prstGeom>
        </p:spPr>
      </p:pic>
      <p:pic>
        <p:nvPicPr>
          <p:cNvPr id="9" name="object 9"/>
          <p:cNvPicPr/>
          <p:nvPr/>
        </p:nvPicPr>
        <p:blipFill>
          <a:blip r:embed="rId5" cstate="print"/>
          <a:stretch>
            <a:fillRect/>
          </a:stretch>
        </p:blipFill>
        <p:spPr>
          <a:xfrm>
            <a:off x="664029" y="4974746"/>
            <a:ext cx="171450" cy="171449"/>
          </a:xfrm>
          <a:prstGeom prst="rect">
            <a:avLst/>
          </a:prstGeom>
        </p:spPr>
      </p:pic>
      <p:pic>
        <p:nvPicPr>
          <p:cNvPr id="10" name="object 10"/>
          <p:cNvPicPr/>
          <p:nvPr/>
        </p:nvPicPr>
        <p:blipFill>
          <a:blip r:embed="rId6" cstate="print"/>
          <a:stretch>
            <a:fillRect/>
          </a:stretch>
        </p:blipFill>
        <p:spPr>
          <a:xfrm>
            <a:off x="664029" y="5727221"/>
            <a:ext cx="171450" cy="171449"/>
          </a:xfrm>
          <a:prstGeom prst="rect">
            <a:avLst/>
          </a:prstGeom>
        </p:spPr>
      </p:pic>
      <p:pic>
        <p:nvPicPr>
          <p:cNvPr id="11" name="object 11"/>
          <p:cNvPicPr/>
          <p:nvPr/>
        </p:nvPicPr>
        <p:blipFill>
          <a:blip r:embed="rId5" cstate="print"/>
          <a:stretch>
            <a:fillRect/>
          </a:stretch>
        </p:blipFill>
        <p:spPr>
          <a:xfrm>
            <a:off x="664029" y="6479696"/>
            <a:ext cx="171450" cy="171449"/>
          </a:xfrm>
          <a:prstGeom prst="rect">
            <a:avLst/>
          </a:prstGeom>
        </p:spPr>
      </p:pic>
      <p:pic>
        <p:nvPicPr>
          <p:cNvPr id="12" name="object 12"/>
          <p:cNvPicPr/>
          <p:nvPr/>
        </p:nvPicPr>
        <p:blipFill>
          <a:blip r:embed="rId7" cstate="print"/>
          <a:stretch>
            <a:fillRect/>
          </a:stretch>
        </p:blipFill>
        <p:spPr>
          <a:xfrm>
            <a:off x="664029" y="7232170"/>
            <a:ext cx="171450" cy="171449"/>
          </a:xfrm>
          <a:prstGeom prst="rect">
            <a:avLst/>
          </a:prstGeom>
        </p:spPr>
      </p:pic>
      <p:sp>
        <p:nvSpPr>
          <p:cNvPr id="13" name="object 13"/>
          <p:cNvSpPr txBox="1"/>
          <p:nvPr/>
        </p:nvSpPr>
        <p:spPr>
          <a:xfrm>
            <a:off x="1064178" y="1560326"/>
            <a:ext cx="15259685" cy="6797675"/>
          </a:xfrm>
          <a:prstGeom prst="rect">
            <a:avLst/>
          </a:prstGeom>
        </p:spPr>
        <p:txBody>
          <a:bodyPr vert="horz" wrap="square" lIns="0" tIns="147320" rIns="0" bIns="0" rtlCol="0">
            <a:spAutoFit/>
          </a:bodyPr>
          <a:lstStyle/>
          <a:p>
            <a:pPr marL="12700">
              <a:lnSpc>
                <a:spcPct val="100000"/>
              </a:lnSpc>
              <a:spcBef>
                <a:spcPts val="1160"/>
              </a:spcBef>
            </a:pPr>
            <a:r>
              <a:rPr sz="4050" spc="270" dirty="0">
                <a:solidFill>
                  <a:srgbClr val="FFFFFF"/>
                </a:solidFill>
                <a:latin typeface="Calibri"/>
                <a:cs typeface="Calibri"/>
              </a:rPr>
              <a:t>To</a:t>
            </a:r>
            <a:r>
              <a:rPr sz="4050" spc="170" dirty="0">
                <a:solidFill>
                  <a:srgbClr val="FFFFFF"/>
                </a:solidFill>
                <a:latin typeface="Calibri"/>
                <a:cs typeface="Calibri"/>
              </a:rPr>
              <a:t> </a:t>
            </a:r>
            <a:r>
              <a:rPr sz="4050" spc="245" dirty="0">
                <a:solidFill>
                  <a:srgbClr val="FFFFFF"/>
                </a:solidFill>
                <a:latin typeface="Calibri"/>
                <a:cs typeface="Calibri"/>
              </a:rPr>
              <a:t>delete</a:t>
            </a:r>
            <a:r>
              <a:rPr sz="4050" spc="170" dirty="0">
                <a:solidFill>
                  <a:srgbClr val="FFFFFF"/>
                </a:solidFill>
                <a:latin typeface="Calibri"/>
                <a:cs typeface="Calibri"/>
              </a:rPr>
              <a:t> </a:t>
            </a:r>
            <a:r>
              <a:rPr sz="4050" spc="250" dirty="0">
                <a:solidFill>
                  <a:srgbClr val="FFFFFF"/>
                </a:solidFill>
                <a:latin typeface="Calibri"/>
                <a:cs typeface="Calibri"/>
              </a:rPr>
              <a:t>a</a:t>
            </a:r>
            <a:r>
              <a:rPr sz="4050" spc="170" dirty="0">
                <a:solidFill>
                  <a:srgbClr val="FFFFFF"/>
                </a:solidFill>
                <a:latin typeface="Calibri"/>
                <a:cs typeface="Calibri"/>
              </a:rPr>
              <a:t> </a:t>
            </a:r>
            <a:r>
              <a:rPr sz="4050" spc="240" dirty="0">
                <a:solidFill>
                  <a:srgbClr val="FFFFFF"/>
                </a:solidFill>
                <a:latin typeface="Calibri"/>
                <a:cs typeface="Calibri"/>
              </a:rPr>
              <a:t>repository</a:t>
            </a:r>
            <a:r>
              <a:rPr sz="4050" spc="170" dirty="0">
                <a:solidFill>
                  <a:srgbClr val="FFFFFF"/>
                </a:solidFill>
                <a:latin typeface="Calibri"/>
                <a:cs typeface="Calibri"/>
              </a:rPr>
              <a:t> </a:t>
            </a:r>
            <a:r>
              <a:rPr sz="4050" spc="220" dirty="0">
                <a:solidFill>
                  <a:srgbClr val="FFFFFF"/>
                </a:solidFill>
                <a:latin typeface="Calibri"/>
                <a:cs typeface="Calibri"/>
              </a:rPr>
              <a:t>on</a:t>
            </a:r>
            <a:r>
              <a:rPr sz="4050" spc="170" dirty="0">
                <a:solidFill>
                  <a:srgbClr val="FFFFFF"/>
                </a:solidFill>
                <a:latin typeface="Calibri"/>
                <a:cs typeface="Calibri"/>
              </a:rPr>
              <a:t> GitHub:</a:t>
            </a:r>
            <a:endParaRPr sz="4050">
              <a:latin typeface="Calibri"/>
              <a:cs typeface="Calibri"/>
            </a:endParaRPr>
          </a:p>
          <a:p>
            <a:pPr marL="405130" indent="-403225">
              <a:lnSpc>
                <a:spcPct val="100000"/>
              </a:lnSpc>
              <a:spcBef>
                <a:spcPts val="1065"/>
              </a:spcBef>
              <a:buAutoNum type="arabicPeriod"/>
              <a:tabLst>
                <a:tab pos="405130" algn="l"/>
              </a:tabLst>
            </a:pPr>
            <a:r>
              <a:rPr sz="4050" spc="380" dirty="0">
                <a:solidFill>
                  <a:srgbClr val="FFFFFF"/>
                </a:solidFill>
                <a:latin typeface="Calibri"/>
                <a:cs typeface="Calibri"/>
              </a:rPr>
              <a:t>Go</a:t>
            </a:r>
            <a:r>
              <a:rPr sz="4050" spc="165" dirty="0">
                <a:solidFill>
                  <a:srgbClr val="FFFFFF"/>
                </a:solidFill>
                <a:latin typeface="Calibri"/>
                <a:cs typeface="Calibri"/>
              </a:rPr>
              <a:t> </a:t>
            </a:r>
            <a:r>
              <a:rPr sz="4050" spc="225" dirty="0">
                <a:solidFill>
                  <a:srgbClr val="FFFFFF"/>
                </a:solidFill>
                <a:latin typeface="Calibri"/>
                <a:cs typeface="Calibri"/>
              </a:rPr>
              <a:t>to</a:t>
            </a:r>
            <a:r>
              <a:rPr sz="4050" spc="170" dirty="0">
                <a:solidFill>
                  <a:srgbClr val="FFFFFF"/>
                </a:solidFill>
                <a:latin typeface="Calibri"/>
                <a:cs typeface="Calibri"/>
              </a:rPr>
              <a:t> </a:t>
            </a:r>
            <a:r>
              <a:rPr sz="4050" spc="225" dirty="0">
                <a:solidFill>
                  <a:srgbClr val="FFFFFF"/>
                </a:solidFill>
                <a:latin typeface="Calibri"/>
                <a:cs typeface="Calibri"/>
              </a:rPr>
              <a:t>the</a:t>
            </a:r>
            <a:r>
              <a:rPr sz="4050" spc="170" dirty="0">
                <a:solidFill>
                  <a:srgbClr val="FFFFFF"/>
                </a:solidFill>
                <a:latin typeface="Calibri"/>
                <a:cs typeface="Calibri"/>
              </a:rPr>
              <a:t> </a:t>
            </a:r>
            <a:r>
              <a:rPr sz="4050" spc="215" dirty="0">
                <a:solidFill>
                  <a:srgbClr val="FFFFFF"/>
                </a:solidFill>
                <a:latin typeface="Calibri"/>
                <a:cs typeface="Calibri"/>
              </a:rPr>
              <a:t>repository's</a:t>
            </a:r>
            <a:r>
              <a:rPr sz="4050" spc="165" dirty="0">
                <a:solidFill>
                  <a:srgbClr val="FFFFFF"/>
                </a:solidFill>
                <a:latin typeface="Calibri"/>
                <a:cs typeface="Calibri"/>
              </a:rPr>
              <a:t> </a:t>
            </a:r>
            <a:r>
              <a:rPr sz="4050" spc="215" dirty="0">
                <a:solidFill>
                  <a:srgbClr val="FFFFFF"/>
                </a:solidFill>
                <a:latin typeface="Calibri"/>
                <a:cs typeface="Calibri"/>
              </a:rPr>
              <a:t>main</a:t>
            </a:r>
            <a:r>
              <a:rPr sz="4050" spc="170" dirty="0">
                <a:solidFill>
                  <a:srgbClr val="FFFFFF"/>
                </a:solidFill>
                <a:latin typeface="Calibri"/>
                <a:cs typeface="Calibri"/>
              </a:rPr>
              <a:t> </a:t>
            </a:r>
            <a:r>
              <a:rPr sz="4050" spc="185" dirty="0">
                <a:solidFill>
                  <a:srgbClr val="FFFFFF"/>
                </a:solidFill>
                <a:latin typeface="Calibri"/>
                <a:cs typeface="Calibri"/>
              </a:rPr>
              <a:t>page.</a:t>
            </a:r>
            <a:endParaRPr sz="4050">
              <a:latin typeface="Calibri"/>
              <a:cs typeface="Calibri"/>
            </a:endParaRPr>
          </a:p>
          <a:p>
            <a:pPr marL="544830" indent="-532130">
              <a:lnSpc>
                <a:spcPct val="100000"/>
              </a:lnSpc>
              <a:spcBef>
                <a:spcPts val="1065"/>
              </a:spcBef>
              <a:buAutoNum type="arabicPeriod"/>
              <a:tabLst>
                <a:tab pos="544830" algn="l"/>
              </a:tabLst>
            </a:pPr>
            <a:r>
              <a:rPr sz="4050" spc="310" dirty="0">
                <a:solidFill>
                  <a:srgbClr val="FFFFFF"/>
                </a:solidFill>
                <a:latin typeface="Calibri"/>
                <a:cs typeface="Calibri"/>
              </a:rPr>
              <a:t>Click</a:t>
            </a:r>
            <a:r>
              <a:rPr sz="4050" spc="165" dirty="0">
                <a:solidFill>
                  <a:srgbClr val="FFFFFF"/>
                </a:solidFill>
                <a:latin typeface="Calibri"/>
                <a:cs typeface="Calibri"/>
              </a:rPr>
              <a:t> </a:t>
            </a:r>
            <a:r>
              <a:rPr sz="4050" spc="120" dirty="0">
                <a:solidFill>
                  <a:srgbClr val="FFFFFF"/>
                </a:solidFill>
                <a:latin typeface="Calibri"/>
                <a:cs typeface="Calibri"/>
              </a:rPr>
              <a:t>"Settings"</a:t>
            </a:r>
            <a:r>
              <a:rPr sz="4050" spc="170" dirty="0">
                <a:solidFill>
                  <a:srgbClr val="FFFFFF"/>
                </a:solidFill>
                <a:latin typeface="Calibri"/>
                <a:cs typeface="Calibri"/>
              </a:rPr>
              <a:t> </a:t>
            </a:r>
            <a:r>
              <a:rPr sz="4050" spc="220" dirty="0">
                <a:solidFill>
                  <a:srgbClr val="FFFFFF"/>
                </a:solidFill>
                <a:latin typeface="Calibri"/>
                <a:cs typeface="Calibri"/>
              </a:rPr>
              <a:t>on</a:t>
            </a:r>
            <a:r>
              <a:rPr sz="4050" spc="170" dirty="0">
                <a:solidFill>
                  <a:srgbClr val="FFFFFF"/>
                </a:solidFill>
                <a:latin typeface="Calibri"/>
                <a:cs typeface="Calibri"/>
              </a:rPr>
              <a:t> </a:t>
            </a:r>
            <a:r>
              <a:rPr sz="4050" spc="225" dirty="0">
                <a:solidFill>
                  <a:srgbClr val="FFFFFF"/>
                </a:solidFill>
                <a:latin typeface="Calibri"/>
                <a:cs typeface="Calibri"/>
              </a:rPr>
              <a:t>the</a:t>
            </a:r>
            <a:r>
              <a:rPr sz="4050" spc="170" dirty="0">
                <a:solidFill>
                  <a:srgbClr val="FFFFFF"/>
                </a:solidFill>
                <a:latin typeface="Calibri"/>
                <a:cs typeface="Calibri"/>
              </a:rPr>
              <a:t> </a:t>
            </a:r>
            <a:r>
              <a:rPr sz="4050" spc="80" dirty="0">
                <a:solidFill>
                  <a:srgbClr val="FFFFFF"/>
                </a:solidFill>
                <a:latin typeface="Calibri"/>
                <a:cs typeface="Calibri"/>
              </a:rPr>
              <a:t>right.</a:t>
            </a:r>
            <a:endParaRPr sz="4050">
              <a:latin typeface="Calibri"/>
              <a:cs typeface="Calibri"/>
            </a:endParaRPr>
          </a:p>
          <a:p>
            <a:pPr marL="553085" indent="-540385">
              <a:lnSpc>
                <a:spcPct val="100000"/>
              </a:lnSpc>
              <a:spcBef>
                <a:spcPts val="1065"/>
              </a:spcBef>
              <a:buAutoNum type="arabicPeriod"/>
              <a:tabLst>
                <a:tab pos="553085" algn="l"/>
              </a:tabLst>
            </a:pPr>
            <a:r>
              <a:rPr sz="4050" spc="215" dirty="0">
                <a:solidFill>
                  <a:srgbClr val="FFFFFF"/>
                </a:solidFill>
                <a:latin typeface="Calibri"/>
                <a:cs typeface="Calibri"/>
              </a:rPr>
              <a:t>Scroll</a:t>
            </a:r>
            <a:r>
              <a:rPr sz="4050" spc="170" dirty="0">
                <a:solidFill>
                  <a:srgbClr val="FFFFFF"/>
                </a:solidFill>
                <a:latin typeface="Calibri"/>
                <a:cs typeface="Calibri"/>
              </a:rPr>
              <a:t> </a:t>
            </a:r>
            <a:r>
              <a:rPr sz="4050" spc="250" dirty="0">
                <a:solidFill>
                  <a:srgbClr val="FFFFFF"/>
                </a:solidFill>
                <a:latin typeface="Calibri"/>
                <a:cs typeface="Calibri"/>
              </a:rPr>
              <a:t>down</a:t>
            </a:r>
            <a:r>
              <a:rPr sz="4050" spc="175" dirty="0">
                <a:solidFill>
                  <a:srgbClr val="FFFFFF"/>
                </a:solidFill>
                <a:latin typeface="Calibri"/>
                <a:cs typeface="Calibri"/>
              </a:rPr>
              <a:t> </a:t>
            </a:r>
            <a:r>
              <a:rPr sz="4050" spc="225" dirty="0">
                <a:solidFill>
                  <a:srgbClr val="FFFFFF"/>
                </a:solidFill>
                <a:latin typeface="Calibri"/>
                <a:cs typeface="Calibri"/>
              </a:rPr>
              <a:t>to</a:t>
            </a:r>
            <a:r>
              <a:rPr sz="4050" spc="170" dirty="0">
                <a:solidFill>
                  <a:srgbClr val="FFFFFF"/>
                </a:solidFill>
                <a:latin typeface="Calibri"/>
                <a:cs typeface="Calibri"/>
              </a:rPr>
              <a:t> </a:t>
            </a:r>
            <a:r>
              <a:rPr sz="4050" spc="225" dirty="0">
                <a:solidFill>
                  <a:srgbClr val="FFFFFF"/>
                </a:solidFill>
                <a:latin typeface="Calibri"/>
                <a:cs typeface="Calibri"/>
              </a:rPr>
              <a:t>the</a:t>
            </a:r>
            <a:r>
              <a:rPr sz="4050" spc="175" dirty="0">
                <a:solidFill>
                  <a:srgbClr val="FFFFFF"/>
                </a:solidFill>
                <a:latin typeface="Calibri"/>
                <a:cs typeface="Calibri"/>
              </a:rPr>
              <a:t> </a:t>
            </a:r>
            <a:r>
              <a:rPr sz="4050" spc="135" dirty="0">
                <a:solidFill>
                  <a:srgbClr val="FFFFFF"/>
                </a:solidFill>
                <a:latin typeface="Calibri"/>
                <a:cs typeface="Calibri"/>
              </a:rPr>
              <a:t>"Danger</a:t>
            </a:r>
            <a:r>
              <a:rPr sz="4050" spc="175" dirty="0">
                <a:solidFill>
                  <a:srgbClr val="FFFFFF"/>
                </a:solidFill>
                <a:latin typeface="Calibri"/>
                <a:cs typeface="Calibri"/>
              </a:rPr>
              <a:t> </a:t>
            </a:r>
            <a:r>
              <a:rPr sz="4050" spc="100" dirty="0">
                <a:solidFill>
                  <a:srgbClr val="FFFFFF"/>
                </a:solidFill>
                <a:latin typeface="Calibri"/>
                <a:cs typeface="Calibri"/>
              </a:rPr>
              <a:t>Zone"</a:t>
            </a:r>
            <a:r>
              <a:rPr sz="4050" spc="170" dirty="0">
                <a:solidFill>
                  <a:srgbClr val="FFFFFF"/>
                </a:solidFill>
                <a:latin typeface="Calibri"/>
                <a:cs typeface="Calibri"/>
              </a:rPr>
              <a:t> </a:t>
            </a:r>
            <a:r>
              <a:rPr sz="4050" spc="210" dirty="0">
                <a:solidFill>
                  <a:srgbClr val="FFFFFF"/>
                </a:solidFill>
                <a:latin typeface="Calibri"/>
                <a:cs typeface="Calibri"/>
              </a:rPr>
              <a:t>section.</a:t>
            </a:r>
            <a:endParaRPr sz="4050">
              <a:latin typeface="Calibri"/>
              <a:cs typeface="Calibri"/>
            </a:endParaRPr>
          </a:p>
          <a:p>
            <a:pPr marL="561975" indent="-549275">
              <a:lnSpc>
                <a:spcPct val="100000"/>
              </a:lnSpc>
              <a:spcBef>
                <a:spcPts val="1065"/>
              </a:spcBef>
              <a:buAutoNum type="arabicPeriod"/>
              <a:tabLst>
                <a:tab pos="561975" algn="l"/>
              </a:tabLst>
            </a:pPr>
            <a:r>
              <a:rPr sz="4050" spc="310" dirty="0">
                <a:solidFill>
                  <a:srgbClr val="FFFFFF"/>
                </a:solidFill>
                <a:latin typeface="Calibri"/>
                <a:cs typeface="Calibri"/>
              </a:rPr>
              <a:t>Click</a:t>
            </a:r>
            <a:r>
              <a:rPr sz="4050" spc="175" dirty="0">
                <a:solidFill>
                  <a:srgbClr val="FFFFFF"/>
                </a:solidFill>
                <a:latin typeface="Calibri"/>
                <a:cs typeface="Calibri"/>
              </a:rPr>
              <a:t> </a:t>
            </a:r>
            <a:r>
              <a:rPr sz="4050" spc="125" dirty="0">
                <a:solidFill>
                  <a:srgbClr val="FFFFFF"/>
                </a:solidFill>
                <a:latin typeface="Calibri"/>
                <a:cs typeface="Calibri"/>
              </a:rPr>
              <a:t>"Delete</a:t>
            </a:r>
            <a:r>
              <a:rPr sz="4050" spc="175" dirty="0">
                <a:solidFill>
                  <a:srgbClr val="FFFFFF"/>
                </a:solidFill>
                <a:latin typeface="Calibri"/>
                <a:cs typeface="Calibri"/>
              </a:rPr>
              <a:t> </a:t>
            </a:r>
            <a:r>
              <a:rPr sz="4050" spc="215" dirty="0">
                <a:solidFill>
                  <a:srgbClr val="FFFFFF"/>
                </a:solidFill>
                <a:latin typeface="Calibri"/>
                <a:cs typeface="Calibri"/>
              </a:rPr>
              <a:t>this</a:t>
            </a:r>
            <a:r>
              <a:rPr sz="4050" spc="175" dirty="0">
                <a:solidFill>
                  <a:srgbClr val="FFFFFF"/>
                </a:solidFill>
                <a:latin typeface="Calibri"/>
                <a:cs typeface="Calibri"/>
              </a:rPr>
              <a:t> </a:t>
            </a:r>
            <a:r>
              <a:rPr sz="4050" spc="130" dirty="0">
                <a:solidFill>
                  <a:srgbClr val="FFFFFF"/>
                </a:solidFill>
                <a:latin typeface="Calibri"/>
                <a:cs typeface="Calibri"/>
              </a:rPr>
              <a:t>repository."</a:t>
            </a:r>
            <a:endParaRPr sz="4050">
              <a:latin typeface="Calibri"/>
              <a:cs typeface="Calibri"/>
            </a:endParaRPr>
          </a:p>
          <a:p>
            <a:pPr marL="565785" indent="-553085">
              <a:lnSpc>
                <a:spcPct val="100000"/>
              </a:lnSpc>
              <a:spcBef>
                <a:spcPts val="1065"/>
              </a:spcBef>
              <a:buAutoNum type="arabicPeriod"/>
              <a:tabLst>
                <a:tab pos="565785" algn="l"/>
              </a:tabLst>
            </a:pPr>
            <a:r>
              <a:rPr sz="4050" spc="250" dirty="0">
                <a:solidFill>
                  <a:srgbClr val="FFFFFF"/>
                </a:solidFill>
                <a:latin typeface="Calibri"/>
                <a:cs typeface="Calibri"/>
              </a:rPr>
              <a:t>Confirm</a:t>
            </a:r>
            <a:r>
              <a:rPr sz="4050" spc="180" dirty="0">
                <a:solidFill>
                  <a:srgbClr val="FFFFFF"/>
                </a:solidFill>
                <a:latin typeface="Calibri"/>
                <a:cs typeface="Calibri"/>
              </a:rPr>
              <a:t> </a:t>
            </a:r>
            <a:r>
              <a:rPr sz="4050" spc="225" dirty="0">
                <a:solidFill>
                  <a:srgbClr val="FFFFFF"/>
                </a:solidFill>
                <a:latin typeface="Calibri"/>
                <a:cs typeface="Calibri"/>
              </a:rPr>
              <a:t>the</a:t>
            </a:r>
            <a:r>
              <a:rPr sz="4050" spc="180" dirty="0">
                <a:solidFill>
                  <a:srgbClr val="FFFFFF"/>
                </a:solidFill>
                <a:latin typeface="Calibri"/>
                <a:cs typeface="Calibri"/>
              </a:rPr>
              <a:t> </a:t>
            </a:r>
            <a:r>
              <a:rPr sz="4050" spc="240" dirty="0">
                <a:solidFill>
                  <a:srgbClr val="FFFFFF"/>
                </a:solidFill>
                <a:latin typeface="Calibri"/>
                <a:cs typeface="Calibri"/>
              </a:rPr>
              <a:t>repository</a:t>
            </a:r>
            <a:r>
              <a:rPr sz="4050" spc="185" dirty="0">
                <a:solidFill>
                  <a:srgbClr val="FFFFFF"/>
                </a:solidFill>
                <a:latin typeface="Calibri"/>
                <a:cs typeface="Calibri"/>
              </a:rPr>
              <a:t> </a:t>
            </a:r>
            <a:r>
              <a:rPr sz="4050" spc="165" dirty="0">
                <a:solidFill>
                  <a:srgbClr val="FFFFFF"/>
                </a:solidFill>
                <a:latin typeface="Calibri"/>
                <a:cs typeface="Calibri"/>
              </a:rPr>
              <a:t>name.</a:t>
            </a:r>
            <a:endParaRPr sz="4050">
              <a:latin typeface="Calibri"/>
              <a:cs typeface="Calibri"/>
            </a:endParaRPr>
          </a:p>
          <a:p>
            <a:pPr marL="12700" marR="5080" indent="561975">
              <a:lnSpc>
                <a:spcPct val="121900"/>
              </a:lnSpc>
              <a:buAutoNum type="arabicPeriod"/>
              <a:tabLst>
                <a:tab pos="574675" algn="l"/>
              </a:tabLst>
            </a:pPr>
            <a:r>
              <a:rPr sz="4050" spc="310" dirty="0">
                <a:solidFill>
                  <a:srgbClr val="FFFFFF"/>
                </a:solidFill>
                <a:latin typeface="Calibri"/>
                <a:cs typeface="Calibri"/>
              </a:rPr>
              <a:t>Click</a:t>
            </a:r>
            <a:r>
              <a:rPr sz="4050" spc="180" dirty="0">
                <a:solidFill>
                  <a:srgbClr val="FFFFFF"/>
                </a:solidFill>
                <a:latin typeface="Calibri"/>
                <a:cs typeface="Calibri"/>
              </a:rPr>
              <a:t> </a:t>
            </a:r>
            <a:r>
              <a:rPr sz="4050" spc="-280" dirty="0">
                <a:solidFill>
                  <a:srgbClr val="FFFFFF"/>
                </a:solidFill>
                <a:latin typeface="Calibri"/>
                <a:cs typeface="Calibri"/>
              </a:rPr>
              <a:t>"I</a:t>
            </a:r>
            <a:r>
              <a:rPr sz="4050" spc="180" dirty="0">
                <a:solidFill>
                  <a:srgbClr val="FFFFFF"/>
                </a:solidFill>
                <a:latin typeface="Calibri"/>
                <a:cs typeface="Calibri"/>
              </a:rPr>
              <a:t> </a:t>
            </a:r>
            <a:r>
              <a:rPr sz="4050" spc="260" dirty="0">
                <a:solidFill>
                  <a:srgbClr val="FFFFFF"/>
                </a:solidFill>
                <a:latin typeface="Calibri"/>
                <a:cs typeface="Calibri"/>
              </a:rPr>
              <a:t>understand</a:t>
            </a:r>
            <a:r>
              <a:rPr sz="4050" spc="180" dirty="0">
                <a:solidFill>
                  <a:srgbClr val="FFFFFF"/>
                </a:solidFill>
                <a:latin typeface="Calibri"/>
                <a:cs typeface="Calibri"/>
              </a:rPr>
              <a:t> </a:t>
            </a:r>
            <a:r>
              <a:rPr sz="4050" spc="225" dirty="0">
                <a:solidFill>
                  <a:srgbClr val="FFFFFF"/>
                </a:solidFill>
                <a:latin typeface="Calibri"/>
                <a:cs typeface="Calibri"/>
              </a:rPr>
              <a:t>the</a:t>
            </a:r>
            <a:r>
              <a:rPr sz="4050" spc="180" dirty="0">
                <a:solidFill>
                  <a:srgbClr val="FFFFFF"/>
                </a:solidFill>
                <a:latin typeface="Calibri"/>
                <a:cs typeface="Calibri"/>
              </a:rPr>
              <a:t> </a:t>
            </a:r>
            <a:r>
              <a:rPr sz="4050" spc="295" dirty="0">
                <a:solidFill>
                  <a:srgbClr val="FFFFFF"/>
                </a:solidFill>
                <a:latin typeface="Calibri"/>
                <a:cs typeface="Calibri"/>
              </a:rPr>
              <a:t>consequences,</a:t>
            </a:r>
            <a:r>
              <a:rPr sz="4050" spc="180" dirty="0">
                <a:solidFill>
                  <a:srgbClr val="FFFFFF"/>
                </a:solidFill>
                <a:latin typeface="Calibri"/>
                <a:cs typeface="Calibri"/>
              </a:rPr>
              <a:t> </a:t>
            </a:r>
            <a:r>
              <a:rPr sz="4050" spc="245" dirty="0">
                <a:solidFill>
                  <a:srgbClr val="FFFFFF"/>
                </a:solidFill>
                <a:latin typeface="Calibri"/>
                <a:cs typeface="Calibri"/>
              </a:rPr>
              <a:t>delete</a:t>
            </a:r>
            <a:r>
              <a:rPr sz="4050" spc="180" dirty="0">
                <a:solidFill>
                  <a:srgbClr val="FFFFFF"/>
                </a:solidFill>
                <a:latin typeface="Calibri"/>
                <a:cs typeface="Calibri"/>
              </a:rPr>
              <a:t> </a:t>
            </a:r>
            <a:r>
              <a:rPr sz="4050" spc="215" dirty="0">
                <a:solidFill>
                  <a:srgbClr val="FFFFFF"/>
                </a:solidFill>
                <a:latin typeface="Calibri"/>
                <a:cs typeface="Calibri"/>
              </a:rPr>
              <a:t>this</a:t>
            </a:r>
            <a:r>
              <a:rPr sz="4050" spc="180" dirty="0">
                <a:solidFill>
                  <a:srgbClr val="FFFFFF"/>
                </a:solidFill>
                <a:latin typeface="Calibri"/>
                <a:cs typeface="Calibri"/>
              </a:rPr>
              <a:t> </a:t>
            </a:r>
            <a:r>
              <a:rPr sz="4050" spc="130" dirty="0">
                <a:solidFill>
                  <a:srgbClr val="FFFFFF"/>
                </a:solidFill>
                <a:latin typeface="Calibri"/>
                <a:cs typeface="Calibri"/>
              </a:rPr>
              <a:t>repository." </a:t>
            </a:r>
            <a:r>
              <a:rPr sz="4050" spc="245" dirty="0">
                <a:solidFill>
                  <a:srgbClr val="FFFFFF"/>
                </a:solidFill>
                <a:latin typeface="Calibri"/>
                <a:cs typeface="Calibri"/>
              </a:rPr>
              <a:t>Please</a:t>
            </a:r>
            <a:r>
              <a:rPr sz="4050" spc="175" dirty="0">
                <a:solidFill>
                  <a:srgbClr val="FFFFFF"/>
                </a:solidFill>
                <a:latin typeface="Calibri"/>
                <a:cs typeface="Calibri"/>
              </a:rPr>
              <a:t> </a:t>
            </a:r>
            <a:r>
              <a:rPr sz="4050" spc="360" dirty="0">
                <a:solidFill>
                  <a:srgbClr val="FFFFFF"/>
                </a:solidFill>
                <a:latin typeface="Calibri"/>
                <a:cs typeface="Calibri"/>
              </a:rPr>
              <a:t>be</a:t>
            </a:r>
            <a:r>
              <a:rPr sz="4050" spc="180" dirty="0">
                <a:solidFill>
                  <a:srgbClr val="FFFFFF"/>
                </a:solidFill>
                <a:latin typeface="Calibri"/>
                <a:cs typeface="Calibri"/>
              </a:rPr>
              <a:t> </a:t>
            </a:r>
            <a:r>
              <a:rPr sz="4050" spc="265" dirty="0">
                <a:solidFill>
                  <a:srgbClr val="FFFFFF"/>
                </a:solidFill>
                <a:latin typeface="Calibri"/>
                <a:cs typeface="Calibri"/>
              </a:rPr>
              <a:t>cautious</a:t>
            </a:r>
            <a:r>
              <a:rPr sz="4050" spc="175" dirty="0">
                <a:solidFill>
                  <a:srgbClr val="FFFFFF"/>
                </a:solidFill>
                <a:latin typeface="Calibri"/>
                <a:cs typeface="Calibri"/>
              </a:rPr>
              <a:t> </a:t>
            </a:r>
            <a:r>
              <a:rPr sz="4050" spc="345" dirty="0">
                <a:solidFill>
                  <a:srgbClr val="FFFFFF"/>
                </a:solidFill>
                <a:latin typeface="Calibri"/>
                <a:cs typeface="Calibri"/>
              </a:rPr>
              <a:t>as</a:t>
            </a:r>
            <a:r>
              <a:rPr sz="4050" spc="180" dirty="0">
                <a:solidFill>
                  <a:srgbClr val="FFFFFF"/>
                </a:solidFill>
                <a:latin typeface="Calibri"/>
                <a:cs typeface="Calibri"/>
              </a:rPr>
              <a:t> </a:t>
            </a:r>
            <a:r>
              <a:rPr sz="4050" spc="215" dirty="0">
                <a:solidFill>
                  <a:srgbClr val="FFFFFF"/>
                </a:solidFill>
                <a:latin typeface="Calibri"/>
                <a:cs typeface="Calibri"/>
              </a:rPr>
              <a:t>this</a:t>
            </a:r>
            <a:r>
              <a:rPr sz="4050" spc="175" dirty="0">
                <a:solidFill>
                  <a:srgbClr val="FFFFFF"/>
                </a:solidFill>
                <a:latin typeface="Calibri"/>
                <a:cs typeface="Calibri"/>
              </a:rPr>
              <a:t> </a:t>
            </a:r>
            <a:r>
              <a:rPr sz="4050" spc="250" dirty="0">
                <a:solidFill>
                  <a:srgbClr val="FFFFFF"/>
                </a:solidFill>
                <a:latin typeface="Calibri"/>
                <a:cs typeface="Calibri"/>
              </a:rPr>
              <a:t>action</a:t>
            </a:r>
            <a:r>
              <a:rPr sz="4050" spc="180" dirty="0">
                <a:solidFill>
                  <a:srgbClr val="FFFFFF"/>
                </a:solidFill>
                <a:latin typeface="Calibri"/>
                <a:cs typeface="Calibri"/>
              </a:rPr>
              <a:t> </a:t>
            </a:r>
            <a:r>
              <a:rPr sz="4050" spc="240" dirty="0">
                <a:solidFill>
                  <a:srgbClr val="FFFFFF"/>
                </a:solidFill>
                <a:latin typeface="Calibri"/>
                <a:cs typeface="Calibri"/>
              </a:rPr>
              <a:t>is</a:t>
            </a:r>
            <a:r>
              <a:rPr sz="4050" spc="175" dirty="0">
                <a:solidFill>
                  <a:srgbClr val="FFFFFF"/>
                </a:solidFill>
                <a:latin typeface="Calibri"/>
                <a:cs typeface="Calibri"/>
              </a:rPr>
              <a:t> </a:t>
            </a:r>
            <a:r>
              <a:rPr sz="4050" spc="145" dirty="0">
                <a:solidFill>
                  <a:srgbClr val="FFFFFF"/>
                </a:solidFill>
                <a:latin typeface="Calibri"/>
                <a:cs typeface="Calibri"/>
              </a:rPr>
              <a:t>irreversible,</a:t>
            </a:r>
            <a:r>
              <a:rPr sz="4050" spc="180" dirty="0">
                <a:solidFill>
                  <a:srgbClr val="FFFFFF"/>
                </a:solidFill>
                <a:latin typeface="Calibri"/>
                <a:cs typeface="Calibri"/>
              </a:rPr>
              <a:t> </a:t>
            </a:r>
            <a:r>
              <a:rPr sz="4050" spc="285" dirty="0">
                <a:solidFill>
                  <a:srgbClr val="FFFFFF"/>
                </a:solidFill>
                <a:latin typeface="Calibri"/>
                <a:cs typeface="Calibri"/>
              </a:rPr>
              <a:t>and</a:t>
            </a:r>
            <a:r>
              <a:rPr sz="4050" spc="175" dirty="0">
                <a:solidFill>
                  <a:srgbClr val="FFFFFF"/>
                </a:solidFill>
                <a:latin typeface="Calibri"/>
                <a:cs typeface="Calibri"/>
              </a:rPr>
              <a:t> </a:t>
            </a:r>
            <a:r>
              <a:rPr sz="4050" spc="60" dirty="0">
                <a:solidFill>
                  <a:srgbClr val="FFFFFF"/>
                </a:solidFill>
                <a:latin typeface="Calibri"/>
                <a:cs typeface="Calibri"/>
              </a:rPr>
              <a:t>all</a:t>
            </a:r>
            <a:r>
              <a:rPr sz="4050" spc="180" dirty="0">
                <a:solidFill>
                  <a:srgbClr val="FFFFFF"/>
                </a:solidFill>
                <a:latin typeface="Calibri"/>
                <a:cs typeface="Calibri"/>
              </a:rPr>
              <a:t> </a:t>
            </a:r>
            <a:r>
              <a:rPr sz="4050" spc="254" dirty="0">
                <a:solidFill>
                  <a:srgbClr val="FFFFFF"/>
                </a:solidFill>
                <a:latin typeface="Calibri"/>
                <a:cs typeface="Calibri"/>
              </a:rPr>
              <a:t>data </a:t>
            </a:r>
            <a:r>
              <a:rPr sz="4050" spc="315" dirty="0">
                <a:solidFill>
                  <a:srgbClr val="FFFFFF"/>
                </a:solidFill>
                <a:latin typeface="Calibri"/>
                <a:cs typeface="Calibri"/>
              </a:rPr>
              <a:t>associated</a:t>
            </a:r>
            <a:r>
              <a:rPr sz="4050" spc="190" dirty="0">
                <a:solidFill>
                  <a:srgbClr val="FFFFFF"/>
                </a:solidFill>
                <a:latin typeface="Calibri"/>
                <a:cs typeface="Calibri"/>
              </a:rPr>
              <a:t> </a:t>
            </a:r>
            <a:r>
              <a:rPr sz="4050" spc="140" dirty="0">
                <a:solidFill>
                  <a:srgbClr val="FFFFFF"/>
                </a:solidFill>
                <a:latin typeface="Calibri"/>
                <a:cs typeface="Calibri"/>
              </a:rPr>
              <a:t>with</a:t>
            </a:r>
            <a:r>
              <a:rPr sz="4050" spc="190" dirty="0">
                <a:solidFill>
                  <a:srgbClr val="FFFFFF"/>
                </a:solidFill>
                <a:latin typeface="Calibri"/>
                <a:cs typeface="Calibri"/>
              </a:rPr>
              <a:t> </a:t>
            </a:r>
            <a:r>
              <a:rPr sz="4050" spc="225" dirty="0">
                <a:solidFill>
                  <a:srgbClr val="FFFFFF"/>
                </a:solidFill>
                <a:latin typeface="Calibri"/>
                <a:cs typeface="Calibri"/>
              </a:rPr>
              <a:t>the</a:t>
            </a:r>
            <a:r>
              <a:rPr sz="4050" spc="190" dirty="0">
                <a:solidFill>
                  <a:srgbClr val="FFFFFF"/>
                </a:solidFill>
                <a:latin typeface="Calibri"/>
                <a:cs typeface="Calibri"/>
              </a:rPr>
              <a:t> </a:t>
            </a:r>
            <a:r>
              <a:rPr sz="4050" spc="240" dirty="0">
                <a:solidFill>
                  <a:srgbClr val="FFFFFF"/>
                </a:solidFill>
                <a:latin typeface="Calibri"/>
                <a:cs typeface="Calibri"/>
              </a:rPr>
              <a:t>repository</a:t>
            </a:r>
            <a:r>
              <a:rPr sz="4050" spc="195" dirty="0">
                <a:solidFill>
                  <a:srgbClr val="FFFFFF"/>
                </a:solidFill>
                <a:latin typeface="Calibri"/>
                <a:cs typeface="Calibri"/>
              </a:rPr>
              <a:t> </a:t>
            </a:r>
            <a:r>
              <a:rPr sz="4050" dirty="0">
                <a:solidFill>
                  <a:srgbClr val="FFFFFF"/>
                </a:solidFill>
                <a:latin typeface="Calibri"/>
                <a:cs typeface="Calibri"/>
              </a:rPr>
              <a:t>will</a:t>
            </a:r>
            <a:r>
              <a:rPr sz="4050" spc="190" dirty="0">
                <a:solidFill>
                  <a:srgbClr val="FFFFFF"/>
                </a:solidFill>
                <a:latin typeface="Calibri"/>
                <a:cs typeface="Calibri"/>
              </a:rPr>
              <a:t> </a:t>
            </a:r>
            <a:r>
              <a:rPr sz="4050" spc="360" dirty="0">
                <a:solidFill>
                  <a:srgbClr val="FFFFFF"/>
                </a:solidFill>
                <a:latin typeface="Calibri"/>
                <a:cs typeface="Calibri"/>
              </a:rPr>
              <a:t>be</a:t>
            </a:r>
            <a:r>
              <a:rPr sz="4050" spc="190" dirty="0">
                <a:solidFill>
                  <a:srgbClr val="FFFFFF"/>
                </a:solidFill>
                <a:latin typeface="Calibri"/>
                <a:cs typeface="Calibri"/>
              </a:rPr>
              <a:t> </a:t>
            </a:r>
            <a:r>
              <a:rPr sz="4050" spc="240" dirty="0">
                <a:solidFill>
                  <a:srgbClr val="FFFFFF"/>
                </a:solidFill>
                <a:latin typeface="Calibri"/>
                <a:cs typeface="Calibri"/>
              </a:rPr>
              <a:t>permanently</a:t>
            </a:r>
            <a:r>
              <a:rPr sz="4050" spc="195" dirty="0">
                <a:solidFill>
                  <a:srgbClr val="FFFFFF"/>
                </a:solidFill>
                <a:latin typeface="Calibri"/>
                <a:cs typeface="Calibri"/>
              </a:rPr>
              <a:t> deleted.</a:t>
            </a:r>
            <a:endParaRPr sz="405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277737" y="8686662"/>
            <a:ext cx="4010024" cy="1600336"/>
          </a:xfrm>
          <a:prstGeom prst="rect">
            <a:avLst/>
          </a:prstGeom>
        </p:spPr>
      </p:pic>
      <p:grpSp>
        <p:nvGrpSpPr>
          <p:cNvPr id="3" name="object 3"/>
          <p:cNvGrpSpPr/>
          <p:nvPr/>
        </p:nvGrpSpPr>
        <p:grpSpPr>
          <a:xfrm>
            <a:off x="1423125" y="0"/>
            <a:ext cx="16864965" cy="10073005"/>
            <a:chOff x="1423125" y="0"/>
            <a:chExt cx="16864965" cy="10073005"/>
          </a:xfrm>
        </p:grpSpPr>
        <p:pic>
          <p:nvPicPr>
            <p:cNvPr id="4" name="object 4"/>
            <p:cNvPicPr/>
            <p:nvPr/>
          </p:nvPicPr>
          <p:blipFill>
            <a:blip r:embed="rId3" cstate="print"/>
            <a:stretch>
              <a:fillRect/>
            </a:stretch>
          </p:blipFill>
          <p:spPr>
            <a:xfrm>
              <a:off x="14792964" y="0"/>
              <a:ext cx="3495034" cy="3094954"/>
            </a:xfrm>
            <a:prstGeom prst="rect">
              <a:avLst/>
            </a:prstGeom>
          </p:spPr>
        </p:pic>
        <p:pic>
          <p:nvPicPr>
            <p:cNvPr id="5" name="object 5"/>
            <p:cNvPicPr/>
            <p:nvPr/>
          </p:nvPicPr>
          <p:blipFill>
            <a:blip r:embed="rId4" cstate="print"/>
            <a:stretch>
              <a:fillRect/>
            </a:stretch>
          </p:blipFill>
          <p:spPr>
            <a:xfrm>
              <a:off x="1423125" y="687478"/>
              <a:ext cx="13725524" cy="1904999"/>
            </a:xfrm>
            <a:prstGeom prst="rect">
              <a:avLst/>
            </a:prstGeom>
          </p:spPr>
        </p:pic>
        <p:pic>
          <p:nvPicPr>
            <p:cNvPr id="6" name="object 6"/>
            <p:cNvPicPr/>
            <p:nvPr/>
          </p:nvPicPr>
          <p:blipFill>
            <a:blip r:embed="rId5" cstate="print"/>
            <a:stretch>
              <a:fillRect/>
            </a:stretch>
          </p:blipFill>
          <p:spPr>
            <a:xfrm>
              <a:off x="2548368" y="708659"/>
              <a:ext cx="942454" cy="417829"/>
            </a:xfrm>
            <a:prstGeom prst="rect">
              <a:avLst/>
            </a:prstGeom>
          </p:spPr>
        </p:pic>
        <p:pic>
          <p:nvPicPr>
            <p:cNvPr id="7" name="object 7"/>
            <p:cNvPicPr/>
            <p:nvPr/>
          </p:nvPicPr>
          <p:blipFill>
            <a:blip r:embed="rId6" cstate="print"/>
            <a:stretch>
              <a:fillRect/>
            </a:stretch>
          </p:blipFill>
          <p:spPr>
            <a:xfrm>
              <a:off x="1689210" y="3091114"/>
              <a:ext cx="11925299" cy="6981824"/>
            </a:xfrm>
            <a:prstGeom prst="rect">
              <a:avLst/>
            </a:prstGeom>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277737" y="8686662"/>
            <a:ext cx="4010024" cy="1600336"/>
          </a:xfrm>
          <a:prstGeom prst="rect">
            <a:avLst/>
          </a:prstGeom>
        </p:spPr>
      </p:pic>
      <p:pic>
        <p:nvPicPr>
          <p:cNvPr id="3" name="object 3"/>
          <p:cNvPicPr/>
          <p:nvPr/>
        </p:nvPicPr>
        <p:blipFill>
          <a:blip r:embed="rId3" cstate="print"/>
          <a:stretch>
            <a:fillRect/>
          </a:stretch>
        </p:blipFill>
        <p:spPr>
          <a:xfrm>
            <a:off x="14792965" y="0"/>
            <a:ext cx="3495034" cy="3094954"/>
          </a:xfrm>
          <a:prstGeom prst="rect">
            <a:avLst/>
          </a:prstGeom>
        </p:spPr>
      </p:pic>
      <p:pic>
        <p:nvPicPr>
          <p:cNvPr id="4" name="object 4"/>
          <p:cNvPicPr/>
          <p:nvPr/>
        </p:nvPicPr>
        <p:blipFill>
          <a:blip r:embed="rId4" cstate="print"/>
          <a:stretch>
            <a:fillRect/>
          </a:stretch>
        </p:blipFill>
        <p:spPr>
          <a:xfrm>
            <a:off x="2548368" y="708659"/>
            <a:ext cx="942454" cy="417829"/>
          </a:xfrm>
          <a:prstGeom prst="rect">
            <a:avLst/>
          </a:prstGeom>
        </p:spPr>
      </p:pic>
      <p:pic>
        <p:nvPicPr>
          <p:cNvPr id="5" name="object 5"/>
          <p:cNvPicPr/>
          <p:nvPr/>
        </p:nvPicPr>
        <p:blipFill>
          <a:blip r:embed="rId5" cstate="print"/>
          <a:stretch>
            <a:fillRect/>
          </a:stretch>
        </p:blipFill>
        <p:spPr>
          <a:xfrm>
            <a:off x="783670" y="1774607"/>
            <a:ext cx="7343774" cy="6677024"/>
          </a:xfrm>
          <a:prstGeom prst="rect">
            <a:avLst/>
          </a:prstGeom>
        </p:spPr>
      </p:pic>
      <p:pic>
        <p:nvPicPr>
          <p:cNvPr id="6" name="object 6"/>
          <p:cNvPicPr/>
          <p:nvPr/>
        </p:nvPicPr>
        <p:blipFill>
          <a:blip r:embed="rId6" cstate="print"/>
          <a:stretch>
            <a:fillRect/>
          </a:stretch>
        </p:blipFill>
        <p:spPr>
          <a:xfrm>
            <a:off x="8628862" y="1927287"/>
            <a:ext cx="8886823" cy="6372224"/>
          </a:xfrm>
          <a:prstGeom prst="rect">
            <a:avLst/>
          </a:prstGeom>
        </p:spPr>
      </p:pic>
      <p:pic>
        <p:nvPicPr>
          <p:cNvPr id="7" name="object 7"/>
          <p:cNvPicPr/>
          <p:nvPr/>
        </p:nvPicPr>
        <p:blipFill>
          <a:blip r:embed="rId7" cstate="print"/>
          <a:stretch>
            <a:fillRect/>
          </a:stretch>
        </p:blipFill>
        <p:spPr>
          <a:xfrm>
            <a:off x="3097158" y="3475672"/>
            <a:ext cx="1429121" cy="382078"/>
          </a:xfrm>
          <a:prstGeom prst="rect">
            <a:avLst/>
          </a:prstGeom>
        </p:spPr>
      </p:pic>
      <p:pic>
        <p:nvPicPr>
          <p:cNvPr id="8" name="object 8"/>
          <p:cNvPicPr/>
          <p:nvPr/>
        </p:nvPicPr>
        <p:blipFill>
          <a:blip r:embed="rId8" cstate="print"/>
          <a:stretch>
            <a:fillRect/>
          </a:stretch>
        </p:blipFill>
        <p:spPr>
          <a:xfrm>
            <a:off x="11832297" y="4444201"/>
            <a:ext cx="1360611" cy="349850"/>
          </a:xfrm>
          <a:prstGeom prst="rect">
            <a:avLst/>
          </a:prstGeom>
        </p:spPr>
      </p:pic>
      <p:pic>
        <p:nvPicPr>
          <p:cNvPr id="9" name="object 9"/>
          <p:cNvPicPr/>
          <p:nvPr/>
        </p:nvPicPr>
        <p:blipFill>
          <a:blip r:embed="rId9" cstate="print"/>
          <a:stretch>
            <a:fillRect/>
          </a:stretch>
        </p:blipFill>
        <p:spPr>
          <a:xfrm>
            <a:off x="11464376" y="5816203"/>
            <a:ext cx="1003848" cy="28048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277737" y="8686662"/>
            <a:ext cx="4010024" cy="1600336"/>
          </a:xfrm>
          <a:prstGeom prst="rect">
            <a:avLst/>
          </a:prstGeom>
        </p:spPr>
      </p:pic>
      <p:pic>
        <p:nvPicPr>
          <p:cNvPr id="3" name="object 3"/>
          <p:cNvPicPr/>
          <p:nvPr/>
        </p:nvPicPr>
        <p:blipFill>
          <a:blip r:embed="rId3" cstate="print"/>
          <a:stretch>
            <a:fillRect/>
          </a:stretch>
        </p:blipFill>
        <p:spPr>
          <a:xfrm>
            <a:off x="14792965" y="0"/>
            <a:ext cx="3495034" cy="3094953"/>
          </a:xfrm>
          <a:prstGeom prst="rect">
            <a:avLst/>
          </a:prstGeom>
        </p:spPr>
      </p:pic>
      <p:grpSp>
        <p:nvGrpSpPr>
          <p:cNvPr id="4" name="object 4"/>
          <p:cNvGrpSpPr/>
          <p:nvPr/>
        </p:nvGrpSpPr>
        <p:grpSpPr>
          <a:xfrm>
            <a:off x="1949123" y="708658"/>
            <a:ext cx="6257925" cy="9015730"/>
            <a:chOff x="1949123" y="708658"/>
            <a:chExt cx="6257925" cy="9015730"/>
          </a:xfrm>
        </p:grpSpPr>
        <p:pic>
          <p:nvPicPr>
            <p:cNvPr id="5" name="object 5"/>
            <p:cNvPicPr/>
            <p:nvPr/>
          </p:nvPicPr>
          <p:blipFill>
            <a:blip r:embed="rId4" cstate="print"/>
            <a:stretch>
              <a:fillRect/>
            </a:stretch>
          </p:blipFill>
          <p:spPr>
            <a:xfrm>
              <a:off x="2548368" y="708658"/>
              <a:ext cx="942454" cy="417829"/>
            </a:xfrm>
            <a:prstGeom prst="rect">
              <a:avLst/>
            </a:prstGeom>
          </p:spPr>
        </p:pic>
        <p:pic>
          <p:nvPicPr>
            <p:cNvPr id="6" name="object 6"/>
            <p:cNvPicPr/>
            <p:nvPr/>
          </p:nvPicPr>
          <p:blipFill>
            <a:blip r:embed="rId5" cstate="print"/>
            <a:stretch>
              <a:fillRect/>
            </a:stretch>
          </p:blipFill>
          <p:spPr>
            <a:xfrm>
              <a:off x="1949123" y="808671"/>
              <a:ext cx="6257924" cy="8915399"/>
            </a:xfrm>
            <a:prstGeom prst="rect">
              <a:avLst/>
            </a:prstGeom>
          </p:spPr>
        </p:pic>
      </p:grpSp>
      <p:grpSp>
        <p:nvGrpSpPr>
          <p:cNvPr id="7" name="object 7"/>
          <p:cNvGrpSpPr/>
          <p:nvPr/>
        </p:nvGrpSpPr>
        <p:grpSpPr>
          <a:xfrm>
            <a:off x="12215552" y="3438873"/>
            <a:ext cx="2181860" cy="5682615"/>
            <a:chOff x="12215552" y="3438873"/>
            <a:chExt cx="2181860" cy="5682615"/>
          </a:xfrm>
        </p:grpSpPr>
        <p:pic>
          <p:nvPicPr>
            <p:cNvPr id="8" name="object 8"/>
            <p:cNvPicPr/>
            <p:nvPr/>
          </p:nvPicPr>
          <p:blipFill>
            <a:blip r:embed="rId6" cstate="print"/>
            <a:stretch>
              <a:fillRect/>
            </a:stretch>
          </p:blipFill>
          <p:spPr>
            <a:xfrm>
              <a:off x="12215552" y="5681162"/>
              <a:ext cx="1454801" cy="1466875"/>
            </a:xfrm>
            <a:prstGeom prst="rect">
              <a:avLst/>
            </a:prstGeom>
          </p:spPr>
        </p:pic>
        <p:pic>
          <p:nvPicPr>
            <p:cNvPr id="9" name="object 9"/>
            <p:cNvPicPr/>
            <p:nvPr/>
          </p:nvPicPr>
          <p:blipFill>
            <a:blip r:embed="rId7" cstate="print"/>
            <a:stretch>
              <a:fillRect/>
            </a:stretch>
          </p:blipFill>
          <p:spPr>
            <a:xfrm>
              <a:off x="12923366" y="4709523"/>
              <a:ext cx="1473561" cy="1407817"/>
            </a:xfrm>
            <a:prstGeom prst="rect">
              <a:avLst/>
            </a:prstGeom>
          </p:spPr>
        </p:pic>
        <p:pic>
          <p:nvPicPr>
            <p:cNvPr id="10" name="object 10"/>
            <p:cNvPicPr/>
            <p:nvPr/>
          </p:nvPicPr>
          <p:blipFill>
            <a:blip r:embed="rId8" cstate="print"/>
            <a:stretch>
              <a:fillRect/>
            </a:stretch>
          </p:blipFill>
          <p:spPr>
            <a:xfrm>
              <a:off x="12395342" y="6863887"/>
              <a:ext cx="2000249" cy="2257424"/>
            </a:xfrm>
            <a:prstGeom prst="rect">
              <a:avLst/>
            </a:prstGeom>
          </p:spPr>
        </p:pic>
        <p:pic>
          <p:nvPicPr>
            <p:cNvPr id="11" name="object 11"/>
            <p:cNvPicPr/>
            <p:nvPr/>
          </p:nvPicPr>
          <p:blipFill>
            <a:blip r:embed="rId9" cstate="print"/>
            <a:stretch>
              <a:fillRect/>
            </a:stretch>
          </p:blipFill>
          <p:spPr>
            <a:xfrm>
              <a:off x="12392780" y="3438873"/>
              <a:ext cx="1308182" cy="1440932"/>
            </a:xfrm>
            <a:prstGeom prst="rect">
              <a:avLst/>
            </a:prstGeom>
          </p:spPr>
        </p:pic>
      </p:grpSp>
      <p:sp>
        <p:nvSpPr>
          <p:cNvPr id="12" name="object 12"/>
          <p:cNvSpPr/>
          <p:nvPr/>
        </p:nvSpPr>
        <p:spPr>
          <a:xfrm>
            <a:off x="5128666" y="3686288"/>
            <a:ext cx="1088390" cy="255904"/>
          </a:xfrm>
          <a:custGeom>
            <a:avLst/>
            <a:gdLst/>
            <a:ahLst/>
            <a:cxnLst/>
            <a:rect l="l" t="t" r="r" b="b"/>
            <a:pathLst>
              <a:path w="1088389" h="255904">
                <a:moveTo>
                  <a:pt x="1088034" y="141249"/>
                </a:moveTo>
                <a:lnTo>
                  <a:pt x="1076172" y="100533"/>
                </a:lnTo>
                <a:lnTo>
                  <a:pt x="1061415" y="84467"/>
                </a:lnTo>
                <a:lnTo>
                  <a:pt x="1055306" y="77050"/>
                </a:lnTo>
                <a:lnTo>
                  <a:pt x="1053007" y="75158"/>
                </a:lnTo>
                <a:lnTo>
                  <a:pt x="1049947" y="73469"/>
                </a:lnTo>
                <a:lnTo>
                  <a:pt x="1045298" y="71945"/>
                </a:lnTo>
                <a:lnTo>
                  <a:pt x="1039202" y="70777"/>
                </a:lnTo>
                <a:lnTo>
                  <a:pt x="1033589" y="67919"/>
                </a:lnTo>
                <a:lnTo>
                  <a:pt x="1025461" y="65366"/>
                </a:lnTo>
                <a:lnTo>
                  <a:pt x="1025664" y="56019"/>
                </a:lnTo>
                <a:lnTo>
                  <a:pt x="1023759" y="45021"/>
                </a:lnTo>
                <a:lnTo>
                  <a:pt x="1020279" y="35140"/>
                </a:lnTo>
                <a:lnTo>
                  <a:pt x="1020076" y="34556"/>
                </a:lnTo>
                <a:lnTo>
                  <a:pt x="1014958" y="25615"/>
                </a:lnTo>
                <a:lnTo>
                  <a:pt x="1008786" y="18135"/>
                </a:lnTo>
                <a:lnTo>
                  <a:pt x="1005954" y="15621"/>
                </a:lnTo>
                <a:lnTo>
                  <a:pt x="1001382" y="11557"/>
                </a:lnTo>
                <a:lnTo>
                  <a:pt x="992187" y="6057"/>
                </a:lnTo>
                <a:lnTo>
                  <a:pt x="980668" y="1803"/>
                </a:lnTo>
                <a:lnTo>
                  <a:pt x="950417" y="0"/>
                </a:lnTo>
                <a:lnTo>
                  <a:pt x="911606" y="4533"/>
                </a:lnTo>
                <a:lnTo>
                  <a:pt x="867079" y="11036"/>
                </a:lnTo>
                <a:lnTo>
                  <a:pt x="819696" y="15138"/>
                </a:lnTo>
                <a:lnTo>
                  <a:pt x="775106" y="15621"/>
                </a:lnTo>
                <a:lnTo>
                  <a:pt x="723557" y="14401"/>
                </a:lnTo>
                <a:lnTo>
                  <a:pt x="612749" y="10198"/>
                </a:lnTo>
                <a:lnTo>
                  <a:pt x="560095" y="8928"/>
                </a:lnTo>
                <a:lnTo>
                  <a:pt x="513676" y="9334"/>
                </a:lnTo>
                <a:lnTo>
                  <a:pt x="453910" y="17449"/>
                </a:lnTo>
                <a:lnTo>
                  <a:pt x="418528" y="31026"/>
                </a:lnTo>
                <a:lnTo>
                  <a:pt x="401548" y="35140"/>
                </a:lnTo>
                <a:lnTo>
                  <a:pt x="385978" y="34645"/>
                </a:lnTo>
                <a:lnTo>
                  <a:pt x="370586" y="31915"/>
                </a:lnTo>
                <a:lnTo>
                  <a:pt x="355193" y="29375"/>
                </a:lnTo>
                <a:lnTo>
                  <a:pt x="339636" y="29425"/>
                </a:lnTo>
                <a:lnTo>
                  <a:pt x="323570" y="33426"/>
                </a:lnTo>
                <a:lnTo>
                  <a:pt x="307606" y="40017"/>
                </a:lnTo>
                <a:lnTo>
                  <a:pt x="290741" y="47498"/>
                </a:lnTo>
                <a:lnTo>
                  <a:pt x="272008" y="54190"/>
                </a:lnTo>
                <a:lnTo>
                  <a:pt x="248666" y="58724"/>
                </a:lnTo>
                <a:lnTo>
                  <a:pt x="77279" y="56908"/>
                </a:lnTo>
                <a:lnTo>
                  <a:pt x="69215" y="59918"/>
                </a:lnTo>
                <a:lnTo>
                  <a:pt x="29489" y="78676"/>
                </a:lnTo>
                <a:lnTo>
                  <a:pt x="2222" y="116535"/>
                </a:lnTo>
                <a:lnTo>
                  <a:pt x="0" y="131076"/>
                </a:lnTo>
                <a:lnTo>
                  <a:pt x="495" y="145021"/>
                </a:lnTo>
                <a:lnTo>
                  <a:pt x="17843" y="182905"/>
                </a:lnTo>
                <a:lnTo>
                  <a:pt x="59499" y="208788"/>
                </a:lnTo>
                <a:lnTo>
                  <a:pt x="101587" y="216992"/>
                </a:lnTo>
                <a:lnTo>
                  <a:pt x="129400" y="220294"/>
                </a:lnTo>
                <a:lnTo>
                  <a:pt x="160020" y="244208"/>
                </a:lnTo>
                <a:lnTo>
                  <a:pt x="199237" y="249961"/>
                </a:lnTo>
                <a:lnTo>
                  <a:pt x="241261" y="252564"/>
                </a:lnTo>
                <a:lnTo>
                  <a:pt x="293890" y="254342"/>
                </a:lnTo>
                <a:lnTo>
                  <a:pt x="353961" y="255397"/>
                </a:lnTo>
                <a:lnTo>
                  <a:pt x="418274" y="255803"/>
                </a:lnTo>
                <a:lnTo>
                  <a:pt x="546950" y="255028"/>
                </a:lnTo>
                <a:lnTo>
                  <a:pt x="654469" y="252691"/>
                </a:lnTo>
                <a:lnTo>
                  <a:pt x="748106" y="248716"/>
                </a:lnTo>
                <a:lnTo>
                  <a:pt x="769061" y="246227"/>
                </a:lnTo>
                <a:lnTo>
                  <a:pt x="769531" y="246087"/>
                </a:lnTo>
                <a:lnTo>
                  <a:pt x="789851" y="245986"/>
                </a:lnTo>
                <a:lnTo>
                  <a:pt x="845718" y="244932"/>
                </a:lnTo>
                <a:lnTo>
                  <a:pt x="896061" y="243065"/>
                </a:lnTo>
                <a:lnTo>
                  <a:pt x="939711" y="240296"/>
                </a:lnTo>
                <a:lnTo>
                  <a:pt x="1002436" y="231876"/>
                </a:lnTo>
                <a:lnTo>
                  <a:pt x="1006221" y="230822"/>
                </a:lnTo>
                <a:lnTo>
                  <a:pt x="1007173" y="230873"/>
                </a:lnTo>
                <a:lnTo>
                  <a:pt x="1046492" y="218808"/>
                </a:lnTo>
                <a:lnTo>
                  <a:pt x="1070483" y="197980"/>
                </a:lnTo>
                <a:lnTo>
                  <a:pt x="1074178" y="194106"/>
                </a:lnTo>
                <a:lnTo>
                  <a:pt x="1081303" y="182486"/>
                </a:lnTo>
                <a:lnTo>
                  <a:pt x="1085824" y="169087"/>
                </a:lnTo>
                <a:lnTo>
                  <a:pt x="1087996" y="154990"/>
                </a:lnTo>
                <a:lnTo>
                  <a:pt x="1088009" y="150291"/>
                </a:lnTo>
                <a:lnTo>
                  <a:pt x="1087970" y="150609"/>
                </a:lnTo>
                <a:lnTo>
                  <a:pt x="1088009" y="149885"/>
                </a:lnTo>
                <a:lnTo>
                  <a:pt x="1088034" y="141249"/>
                </a:lnTo>
                <a:close/>
              </a:path>
            </a:pathLst>
          </a:custGeom>
          <a:solidFill>
            <a:srgbClr val="737272">
              <a:alpha val="98999"/>
            </a:srgbClr>
          </a:solidFill>
        </p:spPr>
        <p:txBody>
          <a:bodyPr wrap="square" lIns="0" tIns="0" rIns="0" bIns="0" rtlCol="0"/>
          <a:lstStyle/>
          <a:p>
            <a:endParaRPr/>
          </a:p>
        </p:txBody>
      </p:sp>
      <p:sp>
        <p:nvSpPr>
          <p:cNvPr id="13" name="object 13"/>
          <p:cNvSpPr txBox="1"/>
          <p:nvPr/>
        </p:nvSpPr>
        <p:spPr>
          <a:xfrm rot="19980000">
            <a:off x="13431515" y="2741509"/>
            <a:ext cx="637859" cy="309880"/>
          </a:xfrm>
          <a:prstGeom prst="rect">
            <a:avLst/>
          </a:prstGeom>
        </p:spPr>
        <p:txBody>
          <a:bodyPr vert="horz" wrap="square" lIns="0" tIns="0" rIns="0" bIns="0" rtlCol="0">
            <a:spAutoFit/>
          </a:bodyPr>
          <a:lstStyle/>
          <a:p>
            <a:pPr>
              <a:lnSpc>
                <a:spcPts val="2440"/>
              </a:lnSpc>
            </a:pPr>
            <a:r>
              <a:rPr sz="2400" spc="-270" dirty="0">
                <a:solidFill>
                  <a:srgbClr val="FFFFFF"/>
                </a:solidFill>
                <a:latin typeface="Microsoft Sans Serif"/>
                <a:cs typeface="Microsoft Sans Serif"/>
              </a:rPr>
              <a:t>Don</a:t>
            </a:r>
            <a:r>
              <a:rPr sz="3600" spc="-405" baseline="1157" dirty="0">
                <a:solidFill>
                  <a:srgbClr val="FFFFFF"/>
                </a:solidFill>
                <a:latin typeface="Microsoft Sans Serif"/>
                <a:cs typeface="Microsoft Sans Serif"/>
              </a:rPr>
              <a:t>'t</a:t>
            </a:r>
            <a:endParaRPr sz="3600" baseline="1157">
              <a:latin typeface="Microsoft Sans Serif"/>
              <a:cs typeface="Microsoft Sans Serif"/>
            </a:endParaRPr>
          </a:p>
        </p:txBody>
      </p:sp>
      <p:sp>
        <p:nvSpPr>
          <p:cNvPr id="14" name="object 14"/>
          <p:cNvSpPr txBox="1"/>
          <p:nvPr/>
        </p:nvSpPr>
        <p:spPr>
          <a:xfrm rot="19980000">
            <a:off x="13574435" y="3125347"/>
            <a:ext cx="751981" cy="309880"/>
          </a:xfrm>
          <a:prstGeom prst="rect">
            <a:avLst/>
          </a:prstGeom>
        </p:spPr>
        <p:txBody>
          <a:bodyPr vert="horz" wrap="square" lIns="0" tIns="0" rIns="0" bIns="0" rtlCol="0">
            <a:spAutoFit/>
          </a:bodyPr>
          <a:lstStyle/>
          <a:p>
            <a:pPr>
              <a:lnSpc>
                <a:spcPts val="2440"/>
              </a:lnSpc>
            </a:pPr>
            <a:r>
              <a:rPr sz="2400" spc="-305" dirty="0">
                <a:solidFill>
                  <a:srgbClr val="FFFFFF"/>
                </a:solidFill>
                <a:latin typeface="Microsoft Sans Serif"/>
                <a:cs typeface="Microsoft Sans Serif"/>
              </a:rPr>
              <a:t>Del</a:t>
            </a:r>
            <a:r>
              <a:rPr sz="3600" spc="-457" baseline="1157" dirty="0">
                <a:solidFill>
                  <a:srgbClr val="FFFFFF"/>
                </a:solidFill>
                <a:latin typeface="Microsoft Sans Serif"/>
                <a:cs typeface="Microsoft Sans Serif"/>
              </a:rPr>
              <a:t>ete</a:t>
            </a:r>
            <a:endParaRPr sz="3600" baseline="1157">
              <a:latin typeface="Microsoft Sans Serif"/>
              <a:cs typeface="Microsoft Sans Serif"/>
            </a:endParaRPr>
          </a:p>
        </p:txBody>
      </p:sp>
      <p:sp>
        <p:nvSpPr>
          <p:cNvPr id="15" name="object 15"/>
          <p:cNvSpPr txBox="1"/>
          <p:nvPr/>
        </p:nvSpPr>
        <p:spPr>
          <a:xfrm rot="19980000">
            <a:off x="13945816" y="3508096"/>
            <a:ext cx="408018" cy="309880"/>
          </a:xfrm>
          <a:prstGeom prst="rect">
            <a:avLst/>
          </a:prstGeom>
        </p:spPr>
        <p:txBody>
          <a:bodyPr vert="horz" wrap="square" lIns="0" tIns="0" rIns="0" bIns="0" rtlCol="0">
            <a:spAutoFit/>
          </a:bodyPr>
          <a:lstStyle/>
          <a:p>
            <a:pPr>
              <a:lnSpc>
                <a:spcPts val="2440"/>
              </a:lnSpc>
            </a:pPr>
            <a:r>
              <a:rPr sz="2400" spc="-685" dirty="0">
                <a:solidFill>
                  <a:srgbClr val="FFFFFF"/>
                </a:solidFill>
                <a:latin typeface="Microsoft Sans Serif"/>
                <a:cs typeface="Microsoft Sans Serif"/>
              </a:rPr>
              <a:t>me</a:t>
            </a:r>
            <a:endParaRPr sz="2400">
              <a:latin typeface="Microsoft Sans Serif"/>
              <a:cs typeface="Microsoft Sans Serif"/>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14824436" y="8798277"/>
            <a:ext cx="3463563" cy="1488721"/>
          </a:xfrm>
          <a:prstGeom prst="rect">
            <a:avLst/>
          </a:prstGeom>
        </p:spPr>
      </p:pic>
      <p:pic>
        <p:nvPicPr>
          <p:cNvPr id="4" name="object 4"/>
          <p:cNvPicPr/>
          <p:nvPr/>
        </p:nvPicPr>
        <p:blipFill>
          <a:blip r:embed="rId4" cstate="print"/>
          <a:stretch>
            <a:fillRect/>
          </a:stretch>
        </p:blipFill>
        <p:spPr>
          <a:xfrm>
            <a:off x="0" y="7696586"/>
            <a:ext cx="3258978" cy="2590413"/>
          </a:xfrm>
          <a:prstGeom prst="rect">
            <a:avLst/>
          </a:prstGeom>
        </p:spPr>
      </p:pic>
      <p:pic>
        <p:nvPicPr>
          <p:cNvPr id="5" name="object 5"/>
          <p:cNvPicPr/>
          <p:nvPr/>
        </p:nvPicPr>
        <p:blipFill>
          <a:blip r:embed="rId5" cstate="print"/>
          <a:stretch>
            <a:fillRect/>
          </a:stretch>
        </p:blipFill>
        <p:spPr>
          <a:xfrm>
            <a:off x="14792965" y="0"/>
            <a:ext cx="3495034" cy="3094955"/>
          </a:xfrm>
          <a:prstGeom prst="rect">
            <a:avLst/>
          </a:prstGeom>
        </p:spPr>
      </p:pic>
      <p:sp>
        <p:nvSpPr>
          <p:cNvPr id="6" name="object 6"/>
          <p:cNvSpPr txBox="1">
            <a:spLocks noGrp="1"/>
          </p:cNvSpPr>
          <p:nvPr>
            <p:ph type="title"/>
          </p:nvPr>
        </p:nvSpPr>
        <p:spPr>
          <a:xfrm>
            <a:off x="1678003" y="1176006"/>
            <a:ext cx="12315190" cy="1861820"/>
          </a:xfrm>
          <a:prstGeom prst="rect">
            <a:avLst/>
          </a:prstGeom>
        </p:spPr>
        <p:txBody>
          <a:bodyPr vert="horz" wrap="square" lIns="0" tIns="12065" rIns="0" bIns="0" rtlCol="0">
            <a:spAutoFit/>
          </a:bodyPr>
          <a:lstStyle/>
          <a:p>
            <a:pPr marL="12700" marR="5080">
              <a:lnSpc>
                <a:spcPct val="117000"/>
              </a:lnSpc>
              <a:spcBef>
                <a:spcPts val="95"/>
              </a:spcBef>
            </a:pPr>
            <a:r>
              <a:rPr sz="5150" b="1" spc="270" dirty="0">
                <a:solidFill>
                  <a:srgbClr val="048AFF"/>
                </a:solidFill>
                <a:latin typeface="Arial"/>
                <a:cs typeface="Arial"/>
              </a:rPr>
              <a:t>How</a:t>
            </a:r>
            <a:r>
              <a:rPr sz="5150" b="1" spc="120" dirty="0">
                <a:solidFill>
                  <a:srgbClr val="048AFF"/>
                </a:solidFill>
                <a:latin typeface="Arial"/>
                <a:cs typeface="Arial"/>
              </a:rPr>
              <a:t> </a:t>
            </a:r>
            <a:r>
              <a:rPr sz="5150" b="1" spc="229" dirty="0">
                <a:solidFill>
                  <a:srgbClr val="048AFF"/>
                </a:solidFill>
                <a:latin typeface="Arial"/>
                <a:cs typeface="Arial"/>
              </a:rPr>
              <a:t>to</a:t>
            </a:r>
            <a:r>
              <a:rPr sz="5150" b="1" spc="120" dirty="0">
                <a:solidFill>
                  <a:srgbClr val="048AFF"/>
                </a:solidFill>
                <a:latin typeface="Arial"/>
                <a:cs typeface="Arial"/>
              </a:rPr>
              <a:t> </a:t>
            </a:r>
            <a:r>
              <a:rPr sz="5150" b="1" spc="210" dirty="0">
                <a:solidFill>
                  <a:srgbClr val="048AFF"/>
                </a:solidFill>
                <a:latin typeface="Arial"/>
                <a:cs typeface="Arial"/>
              </a:rPr>
              <a:t>upload</a:t>
            </a:r>
            <a:r>
              <a:rPr sz="5150" b="1" spc="120" dirty="0">
                <a:solidFill>
                  <a:srgbClr val="048AFF"/>
                </a:solidFill>
                <a:latin typeface="Arial"/>
                <a:cs typeface="Arial"/>
              </a:rPr>
              <a:t> </a:t>
            </a:r>
            <a:r>
              <a:rPr sz="5150" b="1" spc="270" dirty="0">
                <a:solidFill>
                  <a:srgbClr val="048AFF"/>
                </a:solidFill>
                <a:latin typeface="Arial"/>
                <a:cs typeface="Arial"/>
              </a:rPr>
              <a:t>files/folders/projects </a:t>
            </a:r>
            <a:r>
              <a:rPr sz="5150" b="1" spc="75" dirty="0">
                <a:solidFill>
                  <a:srgbClr val="048AFF"/>
                </a:solidFill>
                <a:latin typeface="Arial"/>
                <a:cs typeface="Arial"/>
              </a:rPr>
              <a:t>on</a:t>
            </a:r>
            <a:r>
              <a:rPr sz="5150" b="1" spc="70" dirty="0">
                <a:solidFill>
                  <a:srgbClr val="048AFF"/>
                </a:solidFill>
                <a:latin typeface="Arial"/>
                <a:cs typeface="Arial"/>
              </a:rPr>
              <a:t> </a:t>
            </a:r>
            <a:r>
              <a:rPr sz="5150" b="1" spc="229" dirty="0">
                <a:solidFill>
                  <a:srgbClr val="048AFF"/>
                </a:solidFill>
                <a:latin typeface="Arial"/>
                <a:cs typeface="Arial"/>
              </a:rPr>
              <a:t>GitHub</a:t>
            </a:r>
            <a:r>
              <a:rPr sz="5150" b="1" spc="70" dirty="0">
                <a:solidFill>
                  <a:srgbClr val="048AFF"/>
                </a:solidFill>
                <a:latin typeface="Arial"/>
                <a:cs typeface="Arial"/>
              </a:rPr>
              <a:t> </a:t>
            </a:r>
            <a:r>
              <a:rPr sz="5150" b="1" dirty="0">
                <a:solidFill>
                  <a:srgbClr val="048AFF"/>
                </a:solidFill>
                <a:latin typeface="Arial"/>
                <a:cs typeface="Arial"/>
              </a:rPr>
              <a:t>using</a:t>
            </a:r>
            <a:r>
              <a:rPr sz="5150" b="1" spc="70" dirty="0">
                <a:solidFill>
                  <a:srgbClr val="048AFF"/>
                </a:solidFill>
                <a:latin typeface="Arial"/>
                <a:cs typeface="Arial"/>
              </a:rPr>
              <a:t> </a:t>
            </a:r>
            <a:r>
              <a:rPr sz="5150" b="1" spc="105" dirty="0">
                <a:solidFill>
                  <a:srgbClr val="048AFF"/>
                </a:solidFill>
                <a:latin typeface="Arial"/>
                <a:cs typeface="Arial"/>
              </a:rPr>
              <a:t>GitBash?</a:t>
            </a:r>
            <a:endParaRPr sz="5150">
              <a:latin typeface="Arial"/>
              <a:cs typeface="Arial"/>
            </a:endParaRPr>
          </a:p>
        </p:txBody>
      </p:sp>
      <p:sp>
        <p:nvSpPr>
          <p:cNvPr id="7" name="object 7"/>
          <p:cNvSpPr txBox="1">
            <a:spLocks noGrp="1"/>
          </p:cNvSpPr>
          <p:nvPr>
            <p:ph type="body" idx="1"/>
          </p:nvPr>
        </p:nvSpPr>
        <p:spPr>
          <a:prstGeom prst="rect">
            <a:avLst/>
          </a:prstGeom>
        </p:spPr>
        <p:txBody>
          <a:bodyPr vert="horz" wrap="square" lIns="0" tIns="12700" rIns="0" bIns="0" rtlCol="0">
            <a:spAutoFit/>
          </a:bodyPr>
          <a:lstStyle/>
          <a:p>
            <a:pPr marL="12700" marR="5080">
              <a:lnSpc>
                <a:spcPct val="120600"/>
              </a:lnSpc>
              <a:spcBef>
                <a:spcPts val="100"/>
              </a:spcBef>
            </a:pPr>
            <a:r>
              <a:rPr spc="380" dirty="0"/>
              <a:t>So</a:t>
            </a:r>
            <a:r>
              <a:rPr spc="165" dirty="0"/>
              <a:t> </a:t>
            </a:r>
            <a:r>
              <a:rPr spc="135" dirty="0"/>
              <a:t>far</a:t>
            </a:r>
            <a:r>
              <a:rPr spc="170" dirty="0"/>
              <a:t> </a:t>
            </a:r>
            <a:r>
              <a:rPr spc="220" dirty="0"/>
              <a:t>we</a:t>
            </a:r>
            <a:r>
              <a:rPr spc="170" dirty="0"/>
              <a:t> </a:t>
            </a:r>
            <a:r>
              <a:rPr spc="250" dirty="0"/>
              <a:t>have</a:t>
            </a:r>
            <a:r>
              <a:rPr spc="170" dirty="0"/>
              <a:t> </a:t>
            </a:r>
            <a:r>
              <a:rPr spc="305" dirty="0"/>
              <a:t>seen</a:t>
            </a:r>
            <a:r>
              <a:rPr spc="170" dirty="0"/>
              <a:t> </a:t>
            </a:r>
            <a:r>
              <a:rPr spc="195" dirty="0"/>
              <a:t>what</a:t>
            </a:r>
            <a:r>
              <a:rPr spc="170" dirty="0"/>
              <a:t> </a:t>
            </a:r>
            <a:r>
              <a:rPr spc="245" dirty="0"/>
              <a:t>is</a:t>
            </a:r>
            <a:r>
              <a:rPr spc="170" dirty="0"/>
              <a:t> </a:t>
            </a:r>
            <a:r>
              <a:rPr spc="114" dirty="0"/>
              <a:t>Git,</a:t>
            </a:r>
            <a:r>
              <a:rPr spc="170" dirty="0"/>
              <a:t> </a:t>
            </a:r>
            <a:r>
              <a:rPr spc="270" dirty="0"/>
              <a:t>GitHub</a:t>
            </a:r>
            <a:r>
              <a:rPr spc="170" dirty="0"/>
              <a:t> </a:t>
            </a:r>
            <a:r>
              <a:rPr spc="280" dirty="0"/>
              <a:t>and</a:t>
            </a:r>
            <a:r>
              <a:rPr spc="170" dirty="0"/>
              <a:t> </a:t>
            </a:r>
            <a:r>
              <a:rPr spc="195" dirty="0"/>
              <a:t>git</a:t>
            </a:r>
            <a:r>
              <a:rPr spc="170" dirty="0"/>
              <a:t> </a:t>
            </a:r>
            <a:r>
              <a:rPr spc="295" dirty="0"/>
              <a:t>commands. </a:t>
            </a:r>
            <a:r>
              <a:rPr spc="190" dirty="0"/>
              <a:t>Now</a:t>
            </a:r>
            <a:r>
              <a:rPr spc="180" dirty="0"/>
              <a:t> </a:t>
            </a:r>
            <a:r>
              <a:rPr spc="130" dirty="0"/>
              <a:t>it’s</a:t>
            </a:r>
            <a:r>
              <a:rPr spc="180" dirty="0"/>
              <a:t> </a:t>
            </a:r>
            <a:r>
              <a:rPr spc="235" dirty="0"/>
              <a:t>time</a:t>
            </a:r>
            <a:r>
              <a:rPr spc="185" dirty="0"/>
              <a:t> </a:t>
            </a:r>
            <a:r>
              <a:rPr spc="240" dirty="0"/>
              <a:t>to</a:t>
            </a:r>
            <a:r>
              <a:rPr spc="180" dirty="0"/>
              <a:t> </a:t>
            </a:r>
            <a:r>
              <a:rPr spc="125" dirty="0"/>
              <a:t>finally</a:t>
            </a:r>
            <a:r>
              <a:rPr spc="185" dirty="0"/>
              <a:t> </a:t>
            </a:r>
            <a:r>
              <a:rPr spc="245" dirty="0"/>
              <a:t>implement</a:t>
            </a:r>
            <a:r>
              <a:rPr spc="180" dirty="0"/>
              <a:t> </a:t>
            </a:r>
            <a:r>
              <a:rPr spc="215" dirty="0"/>
              <a:t>this</a:t>
            </a:r>
            <a:r>
              <a:rPr spc="180" dirty="0"/>
              <a:t> </a:t>
            </a:r>
            <a:r>
              <a:rPr spc="229" dirty="0"/>
              <a:t>knowledge</a:t>
            </a:r>
            <a:r>
              <a:rPr spc="185" dirty="0"/>
              <a:t> </a:t>
            </a:r>
            <a:r>
              <a:rPr spc="254" dirty="0"/>
              <a:t>and </a:t>
            </a:r>
            <a:r>
              <a:rPr spc="245" dirty="0"/>
              <a:t>upload</a:t>
            </a:r>
            <a:r>
              <a:rPr spc="175" dirty="0"/>
              <a:t> </a:t>
            </a:r>
            <a:r>
              <a:rPr spc="165" dirty="0"/>
              <a:t>our</a:t>
            </a:r>
            <a:r>
              <a:rPr spc="175" dirty="0"/>
              <a:t> </a:t>
            </a:r>
            <a:r>
              <a:rPr spc="195" dirty="0"/>
              <a:t>project,</a:t>
            </a:r>
            <a:r>
              <a:rPr spc="175" dirty="0"/>
              <a:t> </a:t>
            </a:r>
            <a:r>
              <a:rPr spc="170" dirty="0"/>
              <a:t>files</a:t>
            </a:r>
            <a:r>
              <a:rPr spc="175" dirty="0"/>
              <a:t> </a:t>
            </a:r>
            <a:r>
              <a:rPr spc="160" dirty="0"/>
              <a:t>or</a:t>
            </a:r>
            <a:r>
              <a:rPr spc="175" dirty="0"/>
              <a:t> </a:t>
            </a:r>
            <a:r>
              <a:rPr spc="220" dirty="0"/>
              <a:t>folders</a:t>
            </a:r>
            <a:r>
              <a:rPr spc="180" dirty="0"/>
              <a:t> </a:t>
            </a:r>
            <a:r>
              <a:rPr spc="240" dirty="0"/>
              <a:t>to</a:t>
            </a:r>
            <a:r>
              <a:rPr spc="175" dirty="0"/>
              <a:t> </a:t>
            </a:r>
            <a:r>
              <a:rPr spc="270" dirty="0"/>
              <a:t>GitHub</a:t>
            </a:r>
            <a:r>
              <a:rPr spc="175" dirty="0"/>
              <a:t> </a:t>
            </a:r>
            <a:r>
              <a:rPr spc="235" dirty="0"/>
              <a:t>repository using</a:t>
            </a:r>
            <a:r>
              <a:rPr spc="175" dirty="0"/>
              <a:t> </a:t>
            </a:r>
            <a:r>
              <a:rPr spc="200" dirty="0"/>
              <a:t>gitbash.</a:t>
            </a:r>
            <a:r>
              <a:rPr spc="180" dirty="0"/>
              <a:t> </a:t>
            </a:r>
            <a:r>
              <a:rPr spc="400" dirty="0"/>
              <a:t>Just</a:t>
            </a:r>
            <a:r>
              <a:rPr spc="180" dirty="0"/>
              <a:t> </a:t>
            </a:r>
            <a:r>
              <a:rPr spc="114" dirty="0"/>
              <a:t>follow</a:t>
            </a:r>
            <a:r>
              <a:rPr spc="180" dirty="0"/>
              <a:t> </a:t>
            </a:r>
            <a:r>
              <a:rPr spc="195" dirty="0"/>
              <a:t>along</a:t>
            </a:r>
            <a:r>
              <a:rPr spc="180" dirty="0"/>
              <a:t> </a:t>
            </a:r>
            <a:r>
              <a:rPr spc="225" dirty="0"/>
              <a:t>the</a:t>
            </a:r>
            <a:r>
              <a:rPr spc="175" dirty="0"/>
              <a:t> </a:t>
            </a:r>
            <a:r>
              <a:rPr spc="290" dirty="0"/>
              <a:t>procedure</a:t>
            </a:r>
            <a:r>
              <a:rPr spc="180" dirty="0"/>
              <a:t> </a:t>
            </a:r>
            <a:r>
              <a:rPr spc="240" dirty="0"/>
              <a:t>mentioned </a:t>
            </a:r>
            <a:r>
              <a:rPr spc="275" dirty="0"/>
              <a:t>ahead</a:t>
            </a:r>
            <a:r>
              <a:rPr spc="175" dirty="0"/>
              <a:t> </a:t>
            </a:r>
            <a:r>
              <a:rPr spc="280" dirty="0"/>
              <a:t>and</a:t>
            </a:r>
            <a:r>
              <a:rPr spc="175" dirty="0"/>
              <a:t> </a:t>
            </a:r>
            <a:r>
              <a:rPr spc="290" dirty="0"/>
              <a:t>you</a:t>
            </a:r>
            <a:r>
              <a:rPr spc="175" dirty="0"/>
              <a:t> </a:t>
            </a:r>
            <a:r>
              <a:rPr spc="350" dirty="0"/>
              <a:t>can</a:t>
            </a:r>
            <a:r>
              <a:rPr spc="175" dirty="0"/>
              <a:t> </a:t>
            </a:r>
            <a:r>
              <a:rPr spc="229" dirty="0"/>
              <a:t>easily</a:t>
            </a:r>
            <a:r>
              <a:rPr spc="175" dirty="0"/>
              <a:t> </a:t>
            </a:r>
            <a:r>
              <a:rPr spc="280" dirty="0"/>
              <a:t>get</a:t>
            </a:r>
            <a:r>
              <a:rPr spc="175" dirty="0"/>
              <a:t> </a:t>
            </a:r>
            <a:r>
              <a:rPr spc="225" dirty="0"/>
              <a:t>the</a:t>
            </a:r>
            <a:r>
              <a:rPr spc="175" dirty="0"/>
              <a:t> </a:t>
            </a:r>
            <a:r>
              <a:rPr spc="229" dirty="0"/>
              <a:t>job</a:t>
            </a:r>
            <a:r>
              <a:rPr spc="175" dirty="0"/>
              <a:t> </a:t>
            </a:r>
            <a:r>
              <a:rPr spc="160" dirty="0"/>
              <a:t>done.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9"/>
          </a:xfrm>
          <a:prstGeom prst="rect">
            <a:avLst/>
          </a:prstGeom>
        </p:spPr>
      </p:pic>
      <p:pic>
        <p:nvPicPr>
          <p:cNvPr id="3" name="object 3"/>
          <p:cNvPicPr/>
          <p:nvPr/>
        </p:nvPicPr>
        <p:blipFill>
          <a:blip r:embed="rId3" cstate="print"/>
          <a:stretch>
            <a:fillRect/>
          </a:stretch>
        </p:blipFill>
        <p:spPr>
          <a:xfrm>
            <a:off x="0" y="7696586"/>
            <a:ext cx="3258978" cy="2590413"/>
          </a:xfrm>
          <a:prstGeom prst="rect">
            <a:avLst/>
          </a:prstGeom>
        </p:spPr>
      </p:pic>
      <p:grpSp>
        <p:nvGrpSpPr>
          <p:cNvPr id="4" name="object 4"/>
          <p:cNvGrpSpPr/>
          <p:nvPr/>
        </p:nvGrpSpPr>
        <p:grpSpPr>
          <a:xfrm>
            <a:off x="2703589" y="0"/>
            <a:ext cx="15584805" cy="9992360"/>
            <a:chOff x="2703589" y="0"/>
            <a:chExt cx="15584805" cy="9992360"/>
          </a:xfrm>
        </p:grpSpPr>
        <p:pic>
          <p:nvPicPr>
            <p:cNvPr id="5" name="object 5"/>
            <p:cNvPicPr/>
            <p:nvPr/>
          </p:nvPicPr>
          <p:blipFill>
            <a:blip r:embed="rId4" cstate="print"/>
            <a:stretch>
              <a:fillRect/>
            </a:stretch>
          </p:blipFill>
          <p:spPr>
            <a:xfrm>
              <a:off x="14792964" y="0"/>
              <a:ext cx="3495034" cy="3094955"/>
            </a:xfrm>
            <a:prstGeom prst="rect">
              <a:avLst/>
            </a:prstGeom>
          </p:spPr>
        </p:pic>
        <p:pic>
          <p:nvPicPr>
            <p:cNvPr id="6" name="object 6"/>
            <p:cNvPicPr/>
            <p:nvPr/>
          </p:nvPicPr>
          <p:blipFill>
            <a:blip r:embed="rId5" cstate="print"/>
            <a:stretch>
              <a:fillRect/>
            </a:stretch>
          </p:blipFill>
          <p:spPr>
            <a:xfrm>
              <a:off x="2703589" y="2324731"/>
              <a:ext cx="12506324" cy="7667624"/>
            </a:xfrm>
            <a:prstGeom prst="rect">
              <a:avLst/>
            </a:prstGeom>
          </p:spPr>
        </p:pic>
      </p:grpSp>
      <p:sp>
        <p:nvSpPr>
          <p:cNvPr id="7" name="object 7"/>
          <p:cNvSpPr txBox="1">
            <a:spLocks noGrp="1"/>
          </p:cNvSpPr>
          <p:nvPr>
            <p:ph type="title"/>
          </p:nvPr>
        </p:nvSpPr>
        <p:spPr>
          <a:xfrm>
            <a:off x="2136141" y="476378"/>
            <a:ext cx="12684125" cy="1825625"/>
          </a:xfrm>
          <a:prstGeom prst="rect">
            <a:avLst/>
          </a:prstGeom>
        </p:spPr>
        <p:txBody>
          <a:bodyPr vert="horz" wrap="square" lIns="0" tIns="12700" rIns="0" bIns="0" rtlCol="0">
            <a:spAutoFit/>
          </a:bodyPr>
          <a:lstStyle/>
          <a:p>
            <a:pPr marL="258445" marR="5080" indent="-246379">
              <a:lnSpc>
                <a:spcPct val="121200"/>
              </a:lnSpc>
              <a:spcBef>
                <a:spcPts val="100"/>
              </a:spcBef>
              <a:tabLst>
                <a:tab pos="367665" algn="l"/>
              </a:tabLst>
            </a:pPr>
            <a:r>
              <a:rPr spc="-465" dirty="0"/>
              <a:t>1.</a:t>
            </a:r>
            <a:r>
              <a:rPr dirty="0"/>
              <a:t>		</a:t>
            </a:r>
            <a:r>
              <a:rPr spc="265" dirty="0"/>
              <a:t>Open</a:t>
            </a:r>
            <a:r>
              <a:rPr spc="130" dirty="0"/>
              <a:t> </a:t>
            </a:r>
            <a:r>
              <a:rPr spc="170" dirty="0"/>
              <a:t>the</a:t>
            </a:r>
            <a:r>
              <a:rPr spc="135" dirty="0"/>
              <a:t> folder </a:t>
            </a:r>
            <a:r>
              <a:rPr spc="170" dirty="0"/>
              <a:t>which</a:t>
            </a:r>
            <a:r>
              <a:rPr spc="135" dirty="0"/>
              <a:t> </a:t>
            </a:r>
            <a:r>
              <a:rPr spc="155" dirty="0"/>
              <a:t>ha</a:t>
            </a:r>
            <a:r>
              <a:rPr spc="135" dirty="0"/>
              <a:t> </a:t>
            </a:r>
            <a:r>
              <a:rPr spc="170" dirty="0"/>
              <a:t>your</a:t>
            </a:r>
            <a:r>
              <a:rPr spc="135" dirty="0"/>
              <a:t> </a:t>
            </a:r>
            <a:r>
              <a:rPr spc="195" dirty="0"/>
              <a:t>project</a:t>
            </a:r>
            <a:r>
              <a:rPr spc="135" dirty="0"/>
              <a:t> </a:t>
            </a:r>
            <a:r>
              <a:rPr spc="70" dirty="0"/>
              <a:t>files.</a:t>
            </a:r>
            <a:r>
              <a:rPr spc="135" dirty="0"/>
              <a:t> </a:t>
            </a:r>
            <a:r>
              <a:rPr spc="175" dirty="0"/>
              <a:t>Then</a:t>
            </a:r>
            <a:r>
              <a:rPr spc="135" dirty="0"/>
              <a:t> </a:t>
            </a:r>
            <a:r>
              <a:rPr spc="145" dirty="0"/>
              <a:t>shift+right</a:t>
            </a:r>
            <a:r>
              <a:rPr spc="135" dirty="0"/>
              <a:t> </a:t>
            </a:r>
            <a:r>
              <a:rPr spc="200" dirty="0"/>
              <a:t>click </a:t>
            </a:r>
            <a:r>
              <a:rPr spc="210" dirty="0"/>
              <a:t>and</a:t>
            </a:r>
            <a:r>
              <a:rPr spc="130" dirty="0"/>
              <a:t> </a:t>
            </a:r>
            <a:r>
              <a:rPr spc="185" dirty="0"/>
              <a:t>a</a:t>
            </a:r>
            <a:r>
              <a:rPr spc="135" dirty="0"/>
              <a:t> </a:t>
            </a:r>
            <a:r>
              <a:rPr spc="215" dirty="0"/>
              <a:t>drop</a:t>
            </a:r>
            <a:r>
              <a:rPr spc="135" dirty="0"/>
              <a:t> </a:t>
            </a:r>
            <a:r>
              <a:rPr spc="190" dirty="0"/>
              <a:t>down</a:t>
            </a:r>
            <a:r>
              <a:rPr spc="135" dirty="0"/>
              <a:t> </a:t>
            </a:r>
            <a:r>
              <a:rPr spc="190" dirty="0"/>
              <a:t>menu</a:t>
            </a:r>
            <a:r>
              <a:rPr spc="130" dirty="0"/>
              <a:t> </a:t>
            </a:r>
            <a:r>
              <a:rPr spc="145" dirty="0"/>
              <a:t>would</a:t>
            </a:r>
            <a:r>
              <a:rPr spc="135" dirty="0"/>
              <a:t> </a:t>
            </a:r>
            <a:r>
              <a:rPr spc="150" dirty="0"/>
              <a:t>appear.</a:t>
            </a:r>
            <a:r>
              <a:rPr spc="135" dirty="0"/>
              <a:t> </a:t>
            </a:r>
            <a:r>
              <a:rPr spc="235" dirty="0"/>
              <a:t>Click</a:t>
            </a:r>
            <a:r>
              <a:rPr spc="135" dirty="0"/>
              <a:t> </a:t>
            </a:r>
            <a:r>
              <a:rPr spc="165" dirty="0"/>
              <a:t>on</a:t>
            </a:r>
            <a:r>
              <a:rPr spc="130" dirty="0"/>
              <a:t> </a:t>
            </a:r>
            <a:r>
              <a:rPr spc="215" dirty="0"/>
              <a:t>open</a:t>
            </a:r>
            <a:r>
              <a:rPr spc="135" dirty="0"/>
              <a:t> </a:t>
            </a:r>
            <a:r>
              <a:rPr spc="105" dirty="0"/>
              <a:t>with</a:t>
            </a:r>
            <a:r>
              <a:rPr spc="135" dirty="0"/>
              <a:t> </a:t>
            </a:r>
            <a:r>
              <a:rPr spc="160" dirty="0"/>
              <a:t>Git </a:t>
            </a:r>
            <a:r>
              <a:rPr spc="114" dirty="0"/>
              <a:t>Bash.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9"/>
          </a:xfrm>
          <a:prstGeom prst="rect">
            <a:avLst/>
          </a:prstGeom>
        </p:spPr>
      </p:pic>
      <p:pic>
        <p:nvPicPr>
          <p:cNvPr id="3" name="object 3"/>
          <p:cNvPicPr/>
          <p:nvPr/>
        </p:nvPicPr>
        <p:blipFill>
          <a:blip r:embed="rId3" cstate="print"/>
          <a:stretch>
            <a:fillRect/>
          </a:stretch>
        </p:blipFill>
        <p:spPr>
          <a:xfrm>
            <a:off x="14824436" y="8798277"/>
            <a:ext cx="3463563" cy="1488721"/>
          </a:xfrm>
          <a:prstGeom prst="rect">
            <a:avLst/>
          </a:prstGeom>
        </p:spPr>
      </p:pic>
      <p:pic>
        <p:nvPicPr>
          <p:cNvPr id="4" name="object 4"/>
          <p:cNvPicPr/>
          <p:nvPr/>
        </p:nvPicPr>
        <p:blipFill>
          <a:blip r:embed="rId4" cstate="print"/>
          <a:stretch>
            <a:fillRect/>
          </a:stretch>
        </p:blipFill>
        <p:spPr>
          <a:xfrm>
            <a:off x="0" y="7696586"/>
            <a:ext cx="3258978" cy="2590413"/>
          </a:xfrm>
          <a:prstGeom prst="rect">
            <a:avLst/>
          </a:prstGeom>
        </p:spPr>
      </p:pic>
      <p:pic>
        <p:nvPicPr>
          <p:cNvPr id="5" name="object 5"/>
          <p:cNvPicPr/>
          <p:nvPr/>
        </p:nvPicPr>
        <p:blipFill>
          <a:blip r:embed="rId5" cstate="print"/>
          <a:stretch>
            <a:fillRect/>
          </a:stretch>
        </p:blipFill>
        <p:spPr>
          <a:xfrm>
            <a:off x="14792965" y="0"/>
            <a:ext cx="3495034" cy="3094955"/>
          </a:xfrm>
          <a:prstGeom prst="rect">
            <a:avLst/>
          </a:prstGeom>
        </p:spPr>
      </p:pic>
      <p:sp>
        <p:nvSpPr>
          <p:cNvPr id="6" name="object 6"/>
          <p:cNvSpPr txBox="1">
            <a:spLocks noGrp="1"/>
          </p:cNvSpPr>
          <p:nvPr>
            <p:ph type="title"/>
          </p:nvPr>
        </p:nvSpPr>
        <p:spPr>
          <a:xfrm>
            <a:off x="1863386" y="1328255"/>
            <a:ext cx="10969625" cy="812165"/>
          </a:xfrm>
          <a:prstGeom prst="rect">
            <a:avLst/>
          </a:prstGeom>
        </p:spPr>
        <p:txBody>
          <a:bodyPr vert="horz" wrap="square" lIns="0" tIns="13970" rIns="0" bIns="0" rtlCol="0">
            <a:spAutoFit/>
          </a:bodyPr>
          <a:lstStyle/>
          <a:p>
            <a:pPr marL="12700">
              <a:lnSpc>
                <a:spcPct val="100000"/>
              </a:lnSpc>
              <a:spcBef>
                <a:spcPts val="110"/>
              </a:spcBef>
              <a:tabLst>
                <a:tab pos="2252345" algn="l"/>
                <a:tab pos="3308350" algn="l"/>
              </a:tabLst>
            </a:pPr>
            <a:r>
              <a:rPr sz="5150" b="1" spc="-10" dirty="0">
                <a:solidFill>
                  <a:srgbClr val="048AFF"/>
                </a:solidFill>
                <a:latin typeface="Arial"/>
                <a:cs typeface="Arial"/>
              </a:rPr>
              <a:t>Types</a:t>
            </a:r>
            <a:r>
              <a:rPr sz="5150" b="1" dirty="0">
                <a:solidFill>
                  <a:srgbClr val="048AFF"/>
                </a:solidFill>
                <a:latin typeface="Arial"/>
                <a:cs typeface="Arial"/>
              </a:rPr>
              <a:t>	</a:t>
            </a:r>
            <a:r>
              <a:rPr sz="5150" b="1" spc="135" dirty="0">
                <a:solidFill>
                  <a:srgbClr val="048AFF"/>
                </a:solidFill>
                <a:latin typeface="Arial"/>
                <a:cs typeface="Arial"/>
              </a:rPr>
              <a:t>of</a:t>
            </a:r>
            <a:r>
              <a:rPr sz="5150" b="1" dirty="0">
                <a:solidFill>
                  <a:srgbClr val="048AFF"/>
                </a:solidFill>
                <a:latin typeface="Arial"/>
                <a:cs typeface="Arial"/>
              </a:rPr>
              <a:t>	Version</a:t>
            </a:r>
            <a:r>
              <a:rPr sz="5150" b="1" spc="250" dirty="0">
                <a:solidFill>
                  <a:srgbClr val="048AFF"/>
                </a:solidFill>
                <a:latin typeface="Arial"/>
                <a:cs typeface="Arial"/>
              </a:rPr>
              <a:t> </a:t>
            </a:r>
            <a:r>
              <a:rPr sz="5150" b="1" spc="180" dirty="0">
                <a:solidFill>
                  <a:srgbClr val="048AFF"/>
                </a:solidFill>
                <a:latin typeface="Arial"/>
                <a:cs typeface="Arial"/>
              </a:rPr>
              <a:t>Control</a:t>
            </a:r>
            <a:r>
              <a:rPr sz="5150" b="1" spc="250" dirty="0">
                <a:solidFill>
                  <a:srgbClr val="048AFF"/>
                </a:solidFill>
                <a:latin typeface="Arial"/>
                <a:cs typeface="Arial"/>
              </a:rPr>
              <a:t> </a:t>
            </a:r>
            <a:r>
              <a:rPr sz="5150" b="1" spc="-10" dirty="0">
                <a:solidFill>
                  <a:srgbClr val="048AFF"/>
                </a:solidFill>
                <a:latin typeface="Arial"/>
                <a:cs typeface="Arial"/>
              </a:rPr>
              <a:t>System</a:t>
            </a:r>
            <a:endParaRPr sz="5150">
              <a:latin typeface="Arial"/>
              <a:cs typeface="Arial"/>
            </a:endParaRPr>
          </a:p>
        </p:txBody>
      </p:sp>
      <p:pic>
        <p:nvPicPr>
          <p:cNvPr id="7" name="object 7"/>
          <p:cNvPicPr/>
          <p:nvPr/>
        </p:nvPicPr>
        <p:blipFill>
          <a:blip r:embed="rId6" cstate="print"/>
          <a:stretch>
            <a:fillRect/>
          </a:stretch>
        </p:blipFill>
        <p:spPr>
          <a:xfrm>
            <a:off x="2570553" y="3931080"/>
            <a:ext cx="161925" cy="161924"/>
          </a:xfrm>
          <a:prstGeom prst="rect">
            <a:avLst/>
          </a:prstGeom>
        </p:spPr>
      </p:pic>
      <p:pic>
        <p:nvPicPr>
          <p:cNvPr id="8" name="object 8"/>
          <p:cNvPicPr/>
          <p:nvPr/>
        </p:nvPicPr>
        <p:blipFill>
          <a:blip r:embed="rId6" cstate="print"/>
          <a:stretch>
            <a:fillRect/>
          </a:stretch>
        </p:blipFill>
        <p:spPr>
          <a:xfrm>
            <a:off x="2570553" y="5035980"/>
            <a:ext cx="161925" cy="161924"/>
          </a:xfrm>
          <a:prstGeom prst="rect">
            <a:avLst/>
          </a:prstGeom>
        </p:spPr>
      </p:pic>
      <p:pic>
        <p:nvPicPr>
          <p:cNvPr id="9" name="object 9"/>
          <p:cNvPicPr/>
          <p:nvPr/>
        </p:nvPicPr>
        <p:blipFill>
          <a:blip r:embed="rId6" cstate="print"/>
          <a:stretch>
            <a:fillRect/>
          </a:stretch>
        </p:blipFill>
        <p:spPr>
          <a:xfrm>
            <a:off x="2570553" y="6140880"/>
            <a:ext cx="161925" cy="161924"/>
          </a:xfrm>
          <a:prstGeom prst="rect">
            <a:avLst/>
          </a:prstGeom>
        </p:spPr>
      </p:pic>
      <p:sp>
        <p:nvSpPr>
          <p:cNvPr id="10" name="object 10"/>
          <p:cNvSpPr txBox="1"/>
          <p:nvPr/>
        </p:nvSpPr>
        <p:spPr>
          <a:xfrm>
            <a:off x="2091128" y="2681079"/>
            <a:ext cx="10720705" cy="3820795"/>
          </a:xfrm>
          <a:prstGeom prst="rect">
            <a:avLst/>
          </a:prstGeom>
        </p:spPr>
        <p:txBody>
          <a:bodyPr vert="horz" wrap="square" lIns="0" tIns="16510" rIns="0" bIns="0" rtlCol="0">
            <a:spAutoFit/>
          </a:bodyPr>
          <a:lstStyle/>
          <a:p>
            <a:pPr marL="12700">
              <a:lnSpc>
                <a:spcPct val="100000"/>
              </a:lnSpc>
              <a:spcBef>
                <a:spcPts val="130"/>
              </a:spcBef>
            </a:pPr>
            <a:r>
              <a:rPr sz="3950" spc="220" dirty="0">
                <a:solidFill>
                  <a:srgbClr val="FFFFFF"/>
                </a:solidFill>
                <a:latin typeface="Calibri"/>
                <a:cs typeface="Calibri"/>
              </a:rPr>
              <a:t>There</a:t>
            </a:r>
            <a:r>
              <a:rPr sz="3950" spc="170" dirty="0">
                <a:solidFill>
                  <a:srgbClr val="FFFFFF"/>
                </a:solidFill>
                <a:latin typeface="Calibri"/>
                <a:cs typeface="Calibri"/>
              </a:rPr>
              <a:t> </a:t>
            </a:r>
            <a:r>
              <a:rPr sz="3950" spc="204" dirty="0">
                <a:solidFill>
                  <a:srgbClr val="FFFFFF"/>
                </a:solidFill>
                <a:latin typeface="Calibri"/>
                <a:cs typeface="Calibri"/>
              </a:rPr>
              <a:t>three</a:t>
            </a:r>
            <a:r>
              <a:rPr sz="3950" spc="175" dirty="0">
                <a:solidFill>
                  <a:srgbClr val="FFFFFF"/>
                </a:solidFill>
                <a:latin typeface="Calibri"/>
                <a:cs typeface="Calibri"/>
              </a:rPr>
              <a:t> </a:t>
            </a:r>
            <a:r>
              <a:rPr sz="3950" spc="345" dirty="0">
                <a:solidFill>
                  <a:srgbClr val="FFFFFF"/>
                </a:solidFill>
                <a:latin typeface="Calibri"/>
                <a:cs typeface="Calibri"/>
              </a:rPr>
              <a:t>types</a:t>
            </a:r>
            <a:r>
              <a:rPr sz="3950" spc="175" dirty="0">
                <a:solidFill>
                  <a:srgbClr val="FFFFFF"/>
                </a:solidFill>
                <a:latin typeface="Calibri"/>
                <a:cs typeface="Calibri"/>
              </a:rPr>
              <a:t> </a:t>
            </a:r>
            <a:r>
              <a:rPr sz="3950" spc="180" dirty="0">
                <a:solidFill>
                  <a:srgbClr val="FFFFFF"/>
                </a:solidFill>
                <a:latin typeface="Calibri"/>
                <a:cs typeface="Calibri"/>
              </a:rPr>
              <a:t>of</a:t>
            </a:r>
            <a:r>
              <a:rPr sz="3950" spc="175" dirty="0">
                <a:solidFill>
                  <a:srgbClr val="FFFFFF"/>
                </a:solidFill>
                <a:latin typeface="Calibri"/>
                <a:cs typeface="Calibri"/>
              </a:rPr>
              <a:t> </a:t>
            </a:r>
            <a:r>
              <a:rPr sz="3950" spc="229" dirty="0">
                <a:solidFill>
                  <a:srgbClr val="FFFFFF"/>
                </a:solidFill>
                <a:latin typeface="Calibri"/>
                <a:cs typeface="Calibri"/>
              </a:rPr>
              <a:t>Version</a:t>
            </a:r>
            <a:r>
              <a:rPr sz="3950" spc="175" dirty="0">
                <a:solidFill>
                  <a:srgbClr val="FFFFFF"/>
                </a:solidFill>
                <a:latin typeface="Calibri"/>
                <a:cs typeface="Calibri"/>
              </a:rPr>
              <a:t> </a:t>
            </a:r>
            <a:r>
              <a:rPr sz="3950" spc="235" dirty="0">
                <a:solidFill>
                  <a:srgbClr val="FFFFFF"/>
                </a:solidFill>
                <a:latin typeface="Calibri"/>
                <a:cs typeface="Calibri"/>
              </a:rPr>
              <a:t>Control</a:t>
            </a:r>
            <a:r>
              <a:rPr sz="3950" spc="175" dirty="0">
                <a:solidFill>
                  <a:srgbClr val="FFFFFF"/>
                </a:solidFill>
                <a:latin typeface="Calibri"/>
                <a:cs typeface="Calibri"/>
              </a:rPr>
              <a:t> </a:t>
            </a:r>
            <a:r>
              <a:rPr sz="3950" spc="370" dirty="0">
                <a:solidFill>
                  <a:srgbClr val="FFFFFF"/>
                </a:solidFill>
                <a:latin typeface="Calibri"/>
                <a:cs typeface="Calibri"/>
              </a:rPr>
              <a:t>System</a:t>
            </a:r>
            <a:r>
              <a:rPr sz="3950" spc="175" dirty="0">
                <a:solidFill>
                  <a:srgbClr val="FFFFFF"/>
                </a:solidFill>
                <a:latin typeface="Calibri"/>
                <a:cs typeface="Calibri"/>
              </a:rPr>
              <a:t> </a:t>
            </a:r>
            <a:r>
              <a:rPr sz="3950" spc="-330" dirty="0">
                <a:solidFill>
                  <a:srgbClr val="FFFFFF"/>
                </a:solidFill>
                <a:latin typeface="Calibri"/>
                <a:cs typeface="Calibri"/>
              </a:rPr>
              <a:t>:</a:t>
            </a:r>
            <a:endParaRPr sz="3950">
              <a:latin typeface="Calibri"/>
              <a:cs typeface="Calibri"/>
            </a:endParaRPr>
          </a:p>
          <a:p>
            <a:pPr marL="864869">
              <a:lnSpc>
                <a:spcPct val="100000"/>
              </a:lnSpc>
              <a:spcBef>
                <a:spcPts val="2970"/>
              </a:spcBef>
            </a:pPr>
            <a:r>
              <a:rPr sz="3950" spc="280" dirty="0">
                <a:solidFill>
                  <a:srgbClr val="FFFFFF"/>
                </a:solidFill>
                <a:latin typeface="Calibri"/>
                <a:cs typeface="Calibri"/>
              </a:rPr>
              <a:t>Local</a:t>
            </a:r>
            <a:r>
              <a:rPr sz="3950" spc="155" dirty="0">
                <a:solidFill>
                  <a:srgbClr val="FFFFFF"/>
                </a:solidFill>
                <a:latin typeface="Calibri"/>
                <a:cs typeface="Calibri"/>
              </a:rPr>
              <a:t> </a:t>
            </a:r>
            <a:r>
              <a:rPr sz="3950" spc="220" dirty="0">
                <a:solidFill>
                  <a:srgbClr val="FFFFFF"/>
                </a:solidFill>
                <a:latin typeface="Calibri"/>
                <a:cs typeface="Calibri"/>
              </a:rPr>
              <a:t>Version</a:t>
            </a:r>
            <a:r>
              <a:rPr sz="3950" spc="160" dirty="0">
                <a:solidFill>
                  <a:srgbClr val="FFFFFF"/>
                </a:solidFill>
                <a:latin typeface="Calibri"/>
                <a:cs typeface="Calibri"/>
              </a:rPr>
              <a:t> </a:t>
            </a:r>
            <a:r>
              <a:rPr sz="3950" spc="225" dirty="0">
                <a:solidFill>
                  <a:srgbClr val="FFFFFF"/>
                </a:solidFill>
                <a:latin typeface="Calibri"/>
                <a:cs typeface="Calibri"/>
              </a:rPr>
              <a:t>Control</a:t>
            </a:r>
            <a:r>
              <a:rPr sz="3950" spc="155" dirty="0">
                <a:solidFill>
                  <a:srgbClr val="FFFFFF"/>
                </a:solidFill>
                <a:latin typeface="Calibri"/>
                <a:cs typeface="Calibri"/>
              </a:rPr>
              <a:t> </a:t>
            </a:r>
            <a:r>
              <a:rPr sz="3950" spc="335" dirty="0">
                <a:solidFill>
                  <a:srgbClr val="FFFFFF"/>
                </a:solidFill>
                <a:latin typeface="Calibri"/>
                <a:cs typeface="Calibri"/>
              </a:rPr>
              <a:t>System</a:t>
            </a:r>
            <a:endParaRPr sz="3950">
              <a:latin typeface="Calibri"/>
              <a:cs typeface="Calibri"/>
            </a:endParaRPr>
          </a:p>
          <a:p>
            <a:pPr marL="864869" marR="1441450">
              <a:lnSpc>
                <a:spcPct val="183500"/>
              </a:lnSpc>
              <a:spcBef>
                <a:spcPts val="5"/>
              </a:spcBef>
              <a:tabLst>
                <a:tab pos="7522209" algn="l"/>
              </a:tabLst>
            </a:pPr>
            <a:r>
              <a:rPr sz="3950" spc="225" dirty="0">
                <a:solidFill>
                  <a:srgbClr val="FFFFFF"/>
                </a:solidFill>
                <a:latin typeface="Calibri"/>
                <a:cs typeface="Calibri"/>
              </a:rPr>
              <a:t>Centralized</a:t>
            </a:r>
            <a:r>
              <a:rPr sz="3950" spc="165" dirty="0">
                <a:solidFill>
                  <a:srgbClr val="FFFFFF"/>
                </a:solidFill>
                <a:latin typeface="Calibri"/>
                <a:cs typeface="Calibri"/>
              </a:rPr>
              <a:t> </a:t>
            </a:r>
            <a:r>
              <a:rPr sz="3950" spc="220" dirty="0">
                <a:solidFill>
                  <a:srgbClr val="FFFFFF"/>
                </a:solidFill>
                <a:latin typeface="Calibri"/>
                <a:cs typeface="Calibri"/>
              </a:rPr>
              <a:t>Version</a:t>
            </a:r>
            <a:r>
              <a:rPr sz="3950" spc="165" dirty="0">
                <a:solidFill>
                  <a:srgbClr val="FFFFFF"/>
                </a:solidFill>
                <a:latin typeface="Calibri"/>
                <a:cs typeface="Calibri"/>
              </a:rPr>
              <a:t> </a:t>
            </a:r>
            <a:r>
              <a:rPr sz="3950" spc="215" dirty="0">
                <a:solidFill>
                  <a:srgbClr val="FFFFFF"/>
                </a:solidFill>
                <a:latin typeface="Calibri"/>
                <a:cs typeface="Calibri"/>
              </a:rPr>
              <a:t>Control</a:t>
            </a:r>
            <a:r>
              <a:rPr sz="3950" dirty="0">
                <a:solidFill>
                  <a:srgbClr val="FFFFFF"/>
                </a:solidFill>
                <a:latin typeface="Calibri"/>
                <a:cs typeface="Calibri"/>
              </a:rPr>
              <a:t>	</a:t>
            </a:r>
            <a:r>
              <a:rPr sz="3950" spc="335" dirty="0">
                <a:solidFill>
                  <a:srgbClr val="FFFFFF"/>
                </a:solidFill>
                <a:latin typeface="Calibri"/>
                <a:cs typeface="Calibri"/>
              </a:rPr>
              <a:t>System </a:t>
            </a:r>
            <a:r>
              <a:rPr sz="3950" spc="220" dirty="0">
                <a:solidFill>
                  <a:srgbClr val="FFFFFF"/>
                </a:solidFill>
                <a:latin typeface="Calibri"/>
                <a:cs typeface="Calibri"/>
              </a:rPr>
              <a:t>Distributed</a:t>
            </a:r>
            <a:r>
              <a:rPr sz="3950" spc="155" dirty="0">
                <a:solidFill>
                  <a:srgbClr val="FFFFFF"/>
                </a:solidFill>
                <a:latin typeface="Calibri"/>
                <a:cs typeface="Calibri"/>
              </a:rPr>
              <a:t> </a:t>
            </a:r>
            <a:r>
              <a:rPr sz="3950" spc="220" dirty="0">
                <a:solidFill>
                  <a:srgbClr val="FFFFFF"/>
                </a:solidFill>
                <a:latin typeface="Calibri"/>
                <a:cs typeface="Calibri"/>
              </a:rPr>
              <a:t>Version</a:t>
            </a:r>
            <a:r>
              <a:rPr sz="3950" spc="155" dirty="0">
                <a:solidFill>
                  <a:srgbClr val="FFFFFF"/>
                </a:solidFill>
                <a:latin typeface="Calibri"/>
                <a:cs typeface="Calibri"/>
              </a:rPr>
              <a:t> </a:t>
            </a:r>
            <a:r>
              <a:rPr sz="3950" spc="225" dirty="0">
                <a:solidFill>
                  <a:srgbClr val="FFFFFF"/>
                </a:solidFill>
                <a:latin typeface="Calibri"/>
                <a:cs typeface="Calibri"/>
              </a:rPr>
              <a:t>Control</a:t>
            </a:r>
            <a:r>
              <a:rPr sz="3950" spc="155" dirty="0">
                <a:solidFill>
                  <a:srgbClr val="FFFFFF"/>
                </a:solidFill>
                <a:latin typeface="Calibri"/>
                <a:cs typeface="Calibri"/>
              </a:rPr>
              <a:t> </a:t>
            </a:r>
            <a:r>
              <a:rPr sz="3950" spc="335" dirty="0">
                <a:solidFill>
                  <a:srgbClr val="FFFFFF"/>
                </a:solidFill>
                <a:latin typeface="Calibri"/>
                <a:cs typeface="Calibri"/>
              </a:rPr>
              <a:t>System</a:t>
            </a:r>
            <a:endParaRPr sz="3950">
              <a:latin typeface="Calibri"/>
              <a:cs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0" y="7696584"/>
            <a:ext cx="3258978" cy="2590415"/>
          </a:xfrm>
          <a:prstGeom prst="rect">
            <a:avLst/>
          </a:prstGeom>
        </p:spPr>
      </p:pic>
      <p:grpSp>
        <p:nvGrpSpPr>
          <p:cNvPr id="4" name="object 4"/>
          <p:cNvGrpSpPr/>
          <p:nvPr/>
        </p:nvGrpSpPr>
        <p:grpSpPr>
          <a:xfrm>
            <a:off x="2648902" y="0"/>
            <a:ext cx="15639415" cy="7825105"/>
            <a:chOff x="2648902" y="0"/>
            <a:chExt cx="15639415" cy="7825105"/>
          </a:xfrm>
        </p:grpSpPr>
        <p:pic>
          <p:nvPicPr>
            <p:cNvPr id="5" name="object 5"/>
            <p:cNvPicPr/>
            <p:nvPr/>
          </p:nvPicPr>
          <p:blipFill>
            <a:blip r:embed="rId4" cstate="print"/>
            <a:stretch>
              <a:fillRect/>
            </a:stretch>
          </p:blipFill>
          <p:spPr>
            <a:xfrm>
              <a:off x="14792965" y="0"/>
              <a:ext cx="3495034" cy="3094954"/>
            </a:xfrm>
            <a:prstGeom prst="rect">
              <a:avLst/>
            </a:prstGeom>
          </p:spPr>
        </p:pic>
        <p:pic>
          <p:nvPicPr>
            <p:cNvPr id="6" name="object 6"/>
            <p:cNvPicPr/>
            <p:nvPr/>
          </p:nvPicPr>
          <p:blipFill>
            <a:blip r:embed="rId5" cstate="print"/>
            <a:stretch>
              <a:fillRect/>
            </a:stretch>
          </p:blipFill>
          <p:spPr>
            <a:xfrm>
              <a:off x="2773475" y="2531846"/>
              <a:ext cx="12744449" cy="1838324"/>
            </a:xfrm>
            <a:prstGeom prst="rect">
              <a:avLst/>
            </a:prstGeom>
          </p:spPr>
        </p:pic>
        <p:sp>
          <p:nvSpPr>
            <p:cNvPr id="7" name="object 7"/>
            <p:cNvSpPr/>
            <p:nvPr/>
          </p:nvSpPr>
          <p:spPr>
            <a:xfrm>
              <a:off x="8833569" y="4374848"/>
              <a:ext cx="0" cy="1286510"/>
            </a:xfrm>
            <a:custGeom>
              <a:avLst/>
              <a:gdLst/>
              <a:ahLst/>
              <a:cxnLst/>
              <a:rect l="l" t="t" r="r" b="b"/>
              <a:pathLst>
                <a:path h="1286510">
                  <a:moveTo>
                    <a:pt x="0" y="0"/>
                  </a:moveTo>
                  <a:lnTo>
                    <a:pt x="0" y="1285909"/>
                  </a:lnTo>
                </a:path>
              </a:pathLst>
            </a:custGeom>
            <a:ln w="38039">
              <a:solidFill>
                <a:srgbClr val="FFFFFF"/>
              </a:solidFill>
            </a:ln>
          </p:spPr>
          <p:txBody>
            <a:bodyPr wrap="square" lIns="0" tIns="0" rIns="0" bIns="0" rtlCol="0"/>
            <a:lstStyle/>
            <a:p>
              <a:endParaRPr/>
            </a:p>
          </p:txBody>
        </p:sp>
        <p:sp>
          <p:nvSpPr>
            <p:cNvPr id="8" name="object 8"/>
            <p:cNvSpPr/>
            <p:nvPr/>
          </p:nvSpPr>
          <p:spPr>
            <a:xfrm>
              <a:off x="8776419" y="5584679"/>
              <a:ext cx="114300" cy="76200"/>
            </a:xfrm>
            <a:custGeom>
              <a:avLst/>
              <a:gdLst/>
              <a:ahLst/>
              <a:cxnLst/>
              <a:rect l="l" t="t" r="r" b="b"/>
              <a:pathLst>
                <a:path w="114300" h="76200">
                  <a:moveTo>
                    <a:pt x="114299" y="0"/>
                  </a:moveTo>
                  <a:lnTo>
                    <a:pt x="57149" y="76078"/>
                  </a:lnTo>
                  <a:lnTo>
                    <a:pt x="0" y="0"/>
                  </a:lnTo>
                </a:path>
              </a:pathLst>
            </a:custGeom>
            <a:ln w="38081">
              <a:solidFill>
                <a:srgbClr val="FFFFFF"/>
              </a:solidFill>
            </a:ln>
          </p:spPr>
          <p:txBody>
            <a:bodyPr wrap="square" lIns="0" tIns="0" rIns="0" bIns="0" rtlCol="0"/>
            <a:lstStyle/>
            <a:p>
              <a:endParaRPr/>
            </a:p>
          </p:txBody>
        </p:sp>
        <p:pic>
          <p:nvPicPr>
            <p:cNvPr id="9" name="object 9"/>
            <p:cNvPicPr/>
            <p:nvPr/>
          </p:nvPicPr>
          <p:blipFill>
            <a:blip r:embed="rId6" cstate="print"/>
            <a:stretch>
              <a:fillRect/>
            </a:stretch>
          </p:blipFill>
          <p:spPr>
            <a:xfrm>
              <a:off x="2773475" y="5681859"/>
              <a:ext cx="12744449" cy="2143124"/>
            </a:xfrm>
            <a:prstGeom prst="rect">
              <a:avLst/>
            </a:prstGeom>
          </p:spPr>
        </p:pic>
        <p:sp>
          <p:nvSpPr>
            <p:cNvPr id="10" name="object 10"/>
            <p:cNvSpPr/>
            <p:nvPr/>
          </p:nvSpPr>
          <p:spPr>
            <a:xfrm>
              <a:off x="2716336" y="3155855"/>
              <a:ext cx="918844" cy="246379"/>
            </a:xfrm>
            <a:custGeom>
              <a:avLst/>
              <a:gdLst/>
              <a:ahLst/>
              <a:cxnLst/>
              <a:rect l="l" t="t" r="r" b="b"/>
              <a:pathLst>
                <a:path w="918845" h="246379">
                  <a:moveTo>
                    <a:pt x="42529" y="53603"/>
                  </a:moveTo>
                  <a:lnTo>
                    <a:pt x="93181" y="35559"/>
                  </a:lnTo>
                  <a:lnTo>
                    <a:pt x="131296" y="27939"/>
                  </a:lnTo>
                  <a:lnTo>
                    <a:pt x="206737" y="16509"/>
                  </a:lnTo>
                  <a:lnTo>
                    <a:pt x="285854" y="10159"/>
                  </a:lnTo>
                  <a:lnTo>
                    <a:pt x="535311" y="1269"/>
                  </a:lnTo>
                  <a:lnTo>
                    <a:pt x="655226" y="0"/>
                  </a:lnTo>
                  <a:lnTo>
                    <a:pt x="765162" y="0"/>
                  </a:lnTo>
                  <a:lnTo>
                    <a:pt x="811000" y="2539"/>
                  </a:lnTo>
                  <a:lnTo>
                    <a:pt x="873636" y="11429"/>
                  </a:lnTo>
                  <a:lnTo>
                    <a:pt x="907926" y="35559"/>
                  </a:lnTo>
                  <a:lnTo>
                    <a:pt x="915294" y="50799"/>
                  </a:lnTo>
                  <a:lnTo>
                    <a:pt x="50348" y="50799"/>
                  </a:lnTo>
                  <a:lnTo>
                    <a:pt x="42529" y="53603"/>
                  </a:lnTo>
                  <a:close/>
                </a:path>
                <a:path w="918845" h="246379">
                  <a:moveTo>
                    <a:pt x="63058" y="172719"/>
                  </a:moveTo>
                  <a:lnTo>
                    <a:pt x="22100" y="158749"/>
                  </a:lnTo>
                  <a:lnTo>
                    <a:pt x="907" y="120649"/>
                  </a:lnTo>
                  <a:lnTo>
                    <a:pt x="525" y="111759"/>
                  </a:lnTo>
                  <a:lnTo>
                    <a:pt x="1106" y="105814"/>
                  </a:lnTo>
                  <a:lnTo>
                    <a:pt x="20969" y="68579"/>
                  </a:lnTo>
                  <a:lnTo>
                    <a:pt x="50348" y="50799"/>
                  </a:lnTo>
                  <a:lnTo>
                    <a:pt x="61153" y="50799"/>
                  </a:lnTo>
                  <a:lnTo>
                    <a:pt x="72806" y="54609"/>
                  </a:lnTo>
                  <a:lnTo>
                    <a:pt x="84370" y="63499"/>
                  </a:lnTo>
                  <a:lnTo>
                    <a:pt x="97184" y="73659"/>
                  </a:lnTo>
                  <a:lnTo>
                    <a:pt x="112588" y="81279"/>
                  </a:lnTo>
                  <a:lnTo>
                    <a:pt x="143291" y="88899"/>
                  </a:lnTo>
                  <a:lnTo>
                    <a:pt x="179620" y="95249"/>
                  </a:lnTo>
                  <a:lnTo>
                    <a:pt x="220483" y="99059"/>
                  </a:lnTo>
                  <a:lnTo>
                    <a:pt x="189702" y="101599"/>
                  </a:lnTo>
                  <a:lnTo>
                    <a:pt x="160213" y="105409"/>
                  </a:lnTo>
                  <a:lnTo>
                    <a:pt x="157054" y="106679"/>
                  </a:lnTo>
                  <a:lnTo>
                    <a:pt x="153896" y="107949"/>
                  </a:lnTo>
                  <a:lnTo>
                    <a:pt x="141208" y="109219"/>
                  </a:lnTo>
                  <a:lnTo>
                    <a:pt x="127828" y="115569"/>
                  </a:lnTo>
                  <a:lnTo>
                    <a:pt x="102296" y="146049"/>
                  </a:lnTo>
                  <a:lnTo>
                    <a:pt x="102185" y="147319"/>
                  </a:lnTo>
                  <a:lnTo>
                    <a:pt x="101496" y="151129"/>
                  </a:lnTo>
                  <a:lnTo>
                    <a:pt x="100771" y="152399"/>
                  </a:lnTo>
                  <a:lnTo>
                    <a:pt x="97356" y="166369"/>
                  </a:lnTo>
                  <a:lnTo>
                    <a:pt x="91946" y="167639"/>
                  </a:lnTo>
                  <a:lnTo>
                    <a:pt x="63058" y="172719"/>
                  </a:lnTo>
                  <a:close/>
                </a:path>
                <a:path w="918845" h="246379">
                  <a:moveTo>
                    <a:pt x="220483" y="99059"/>
                  </a:moveTo>
                  <a:lnTo>
                    <a:pt x="179620" y="95249"/>
                  </a:lnTo>
                  <a:lnTo>
                    <a:pt x="112588" y="81279"/>
                  </a:lnTo>
                  <a:lnTo>
                    <a:pt x="84370" y="63499"/>
                  </a:lnTo>
                  <a:lnTo>
                    <a:pt x="72806" y="54609"/>
                  </a:lnTo>
                  <a:lnTo>
                    <a:pt x="61153" y="50799"/>
                  </a:lnTo>
                  <a:lnTo>
                    <a:pt x="915294" y="50799"/>
                  </a:lnTo>
                  <a:lnTo>
                    <a:pt x="916736" y="54609"/>
                  </a:lnTo>
                  <a:lnTo>
                    <a:pt x="918641" y="64769"/>
                  </a:lnTo>
                  <a:lnTo>
                    <a:pt x="918403" y="74929"/>
                  </a:lnTo>
                  <a:lnTo>
                    <a:pt x="915814" y="85089"/>
                  </a:lnTo>
                  <a:lnTo>
                    <a:pt x="912069" y="93979"/>
                  </a:lnTo>
                  <a:lnTo>
                    <a:pt x="340659" y="93979"/>
                  </a:lnTo>
                  <a:lnTo>
                    <a:pt x="282416" y="95249"/>
                  </a:lnTo>
                  <a:lnTo>
                    <a:pt x="231267" y="97789"/>
                  </a:lnTo>
                  <a:lnTo>
                    <a:pt x="220483" y="99059"/>
                  </a:lnTo>
                  <a:close/>
                </a:path>
                <a:path w="918845" h="246379">
                  <a:moveTo>
                    <a:pt x="31491" y="59689"/>
                  </a:moveTo>
                  <a:lnTo>
                    <a:pt x="32578" y="58419"/>
                  </a:lnTo>
                  <a:lnTo>
                    <a:pt x="37077" y="56242"/>
                  </a:lnTo>
                  <a:lnTo>
                    <a:pt x="31491" y="59689"/>
                  </a:lnTo>
                  <a:close/>
                </a:path>
                <a:path w="918845" h="246379">
                  <a:moveTo>
                    <a:pt x="1145" y="105409"/>
                  </a:moveTo>
                  <a:lnTo>
                    <a:pt x="21148" y="67309"/>
                  </a:lnTo>
                  <a:lnTo>
                    <a:pt x="29810" y="59689"/>
                  </a:lnTo>
                  <a:lnTo>
                    <a:pt x="31491" y="59689"/>
                  </a:lnTo>
                  <a:lnTo>
                    <a:pt x="20969" y="68579"/>
                  </a:lnTo>
                  <a:lnTo>
                    <a:pt x="11861" y="81279"/>
                  </a:lnTo>
                  <a:lnTo>
                    <a:pt x="5253" y="92709"/>
                  </a:lnTo>
                  <a:lnTo>
                    <a:pt x="1145" y="105409"/>
                  </a:lnTo>
                  <a:close/>
                </a:path>
                <a:path w="918845" h="246379">
                  <a:moveTo>
                    <a:pt x="210990" y="133349"/>
                  </a:moveTo>
                  <a:lnTo>
                    <a:pt x="172968" y="107949"/>
                  </a:lnTo>
                  <a:lnTo>
                    <a:pt x="157045" y="106683"/>
                  </a:lnTo>
                  <a:lnTo>
                    <a:pt x="160213" y="105409"/>
                  </a:lnTo>
                  <a:lnTo>
                    <a:pt x="189702" y="101599"/>
                  </a:lnTo>
                  <a:lnTo>
                    <a:pt x="220483" y="99059"/>
                  </a:lnTo>
                  <a:lnTo>
                    <a:pt x="231267" y="97789"/>
                  </a:lnTo>
                  <a:lnTo>
                    <a:pt x="282416" y="95249"/>
                  </a:lnTo>
                  <a:lnTo>
                    <a:pt x="340659" y="93979"/>
                  </a:lnTo>
                  <a:lnTo>
                    <a:pt x="403506" y="93979"/>
                  </a:lnTo>
                  <a:lnTo>
                    <a:pt x="533049" y="95249"/>
                  </a:lnTo>
                  <a:lnTo>
                    <a:pt x="651123" y="99059"/>
                  </a:lnTo>
                  <a:lnTo>
                    <a:pt x="221486" y="99059"/>
                  </a:lnTo>
                  <a:lnTo>
                    <a:pt x="309360" y="104139"/>
                  </a:lnTo>
                  <a:lnTo>
                    <a:pt x="737804" y="104139"/>
                  </a:lnTo>
                  <a:lnTo>
                    <a:pt x="757838" y="105143"/>
                  </a:lnTo>
                  <a:lnTo>
                    <a:pt x="797107" y="116839"/>
                  </a:lnTo>
                  <a:lnTo>
                    <a:pt x="810712" y="126999"/>
                  </a:lnTo>
                  <a:lnTo>
                    <a:pt x="810844" y="126999"/>
                  </a:lnTo>
                  <a:lnTo>
                    <a:pt x="256980" y="130809"/>
                  </a:lnTo>
                  <a:lnTo>
                    <a:pt x="235982" y="132079"/>
                  </a:lnTo>
                  <a:lnTo>
                    <a:pt x="221260" y="132079"/>
                  </a:lnTo>
                  <a:lnTo>
                    <a:pt x="210990" y="133349"/>
                  </a:lnTo>
                  <a:close/>
                </a:path>
                <a:path w="918845" h="246379">
                  <a:moveTo>
                    <a:pt x="757838" y="105143"/>
                  </a:moveTo>
                  <a:lnTo>
                    <a:pt x="737804" y="104139"/>
                  </a:lnTo>
                  <a:lnTo>
                    <a:pt x="699632" y="101599"/>
                  </a:lnTo>
                  <a:lnTo>
                    <a:pt x="685306" y="100329"/>
                  </a:lnTo>
                  <a:lnTo>
                    <a:pt x="533049" y="95249"/>
                  </a:lnTo>
                  <a:lnTo>
                    <a:pt x="403506" y="93979"/>
                  </a:lnTo>
                  <a:lnTo>
                    <a:pt x="912069" y="93979"/>
                  </a:lnTo>
                  <a:lnTo>
                    <a:pt x="911259" y="95249"/>
                  </a:lnTo>
                  <a:lnTo>
                    <a:pt x="908268" y="100329"/>
                  </a:lnTo>
                  <a:lnTo>
                    <a:pt x="694908" y="100329"/>
                  </a:lnTo>
                  <a:lnTo>
                    <a:pt x="734671" y="102869"/>
                  </a:lnTo>
                  <a:lnTo>
                    <a:pt x="747609" y="104139"/>
                  </a:lnTo>
                  <a:lnTo>
                    <a:pt x="746090" y="104139"/>
                  </a:lnTo>
                  <a:lnTo>
                    <a:pt x="752382" y="104608"/>
                  </a:lnTo>
                  <a:lnTo>
                    <a:pt x="757838" y="105143"/>
                  </a:lnTo>
                  <a:close/>
                </a:path>
                <a:path w="918845" h="246379">
                  <a:moveTo>
                    <a:pt x="358523" y="104139"/>
                  </a:moveTo>
                  <a:lnTo>
                    <a:pt x="309360" y="104139"/>
                  </a:lnTo>
                  <a:lnTo>
                    <a:pt x="221486" y="99059"/>
                  </a:lnTo>
                  <a:lnTo>
                    <a:pt x="651123" y="99059"/>
                  </a:lnTo>
                  <a:lnTo>
                    <a:pt x="677452" y="100329"/>
                  </a:lnTo>
                  <a:lnTo>
                    <a:pt x="646345" y="100329"/>
                  </a:lnTo>
                  <a:lnTo>
                    <a:pt x="358523" y="104139"/>
                  </a:lnTo>
                  <a:close/>
                </a:path>
                <a:path w="918845" h="246379">
                  <a:moveTo>
                    <a:pt x="737804" y="104139"/>
                  </a:moveTo>
                  <a:lnTo>
                    <a:pt x="358523" y="104139"/>
                  </a:lnTo>
                  <a:lnTo>
                    <a:pt x="646345" y="100329"/>
                  </a:lnTo>
                  <a:lnTo>
                    <a:pt x="685306" y="100329"/>
                  </a:lnTo>
                  <a:lnTo>
                    <a:pt x="699632" y="101599"/>
                  </a:lnTo>
                  <a:lnTo>
                    <a:pt x="737804" y="104139"/>
                  </a:lnTo>
                  <a:close/>
                </a:path>
                <a:path w="918845" h="246379">
                  <a:moveTo>
                    <a:pt x="859348" y="126999"/>
                  </a:moveTo>
                  <a:lnTo>
                    <a:pt x="810844" y="126999"/>
                  </a:lnTo>
                  <a:lnTo>
                    <a:pt x="810457" y="126659"/>
                  </a:lnTo>
                  <a:lnTo>
                    <a:pt x="805175" y="120649"/>
                  </a:lnTo>
                  <a:lnTo>
                    <a:pt x="799058" y="116839"/>
                  </a:lnTo>
                  <a:lnTo>
                    <a:pt x="792673" y="113029"/>
                  </a:lnTo>
                  <a:lnTo>
                    <a:pt x="786720" y="109219"/>
                  </a:lnTo>
                  <a:lnTo>
                    <a:pt x="780767" y="107949"/>
                  </a:lnTo>
                  <a:lnTo>
                    <a:pt x="773486" y="106679"/>
                  </a:lnTo>
                  <a:lnTo>
                    <a:pt x="763146" y="105409"/>
                  </a:lnTo>
                  <a:lnTo>
                    <a:pt x="734671" y="102869"/>
                  </a:lnTo>
                  <a:lnTo>
                    <a:pt x="694908" y="100329"/>
                  </a:lnTo>
                  <a:lnTo>
                    <a:pt x="908268" y="100329"/>
                  </a:lnTo>
                  <a:lnTo>
                    <a:pt x="875303" y="123189"/>
                  </a:lnTo>
                  <a:lnTo>
                    <a:pt x="864111" y="125729"/>
                  </a:lnTo>
                  <a:lnTo>
                    <a:pt x="859348" y="126999"/>
                  </a:lnTo>
                  <a:close/>
                </a:path>
                <a:path w="918845" h="246379">
                  <a:moveTo>
                    <a:pt x="763146" y="105409"/>
                  </a:moveTo>
                  <a:lnTo>
                    <a:pt x="752382" y="104608"/>
                  </a:lnTo>
                  <a:lnTo>
                    <a:pt x="734671" y="102869"/>
                  </a:lnTo>
                  <a:lnTo>
                    <a:pt x="763146" y="105409"/>
                  </a:lnTo>
                  <a:close/>
                </a:path>
                <a:path w="918845" h="246379">
                  <a:moveTo>
                    <a:pt x="752382" y="104608"/>
                  </a:moveTo>
                  <a:lnTo>
                    <a:pt x="746090" y="104139"/>
                  </a:lnTo>
                  <a:lnTo>
                    <a:pt x="747609" y="104139"/>
                  </a:lnTo>
                  <a:lnTo>
                    <a:pt x="752382" y="104608"/>
                  </a:lnTo>
                  <a:close/>
                </a:path>
                <a:path w="918845" h="246379">
                  <a:moveTo>
                    <a:pt x="763146" y="105409"/>
                  </a:moveTo>
                  <a:lnTo>
                    <a:pt x="757838" y="105143"/>
                  </a:lnTo>
                  <a:lnTo>
                    <a:pt x="752382" y="104608"/>
                  </a:lnTo>
                  <a:lnTo>
                    <a:pt x="763146" y="105409"/>
                  </a:lnTo>
                  <a:close/>
                </a:path>
                <a:path w="918845" h="246379">
                  <a:moveTo>
                    <a:pt x="764664" y="105814"/>
                  </a:moveTo>
                  <a:lnTo>
                    <a:pt x="757838" y="105143"/>
                  </a:lnTo>
                  <a:lnTo>
                    <a:pt x="763146" y="105409"/>
                  </a:lnTo>
                  <a:lnTo>
                    <a:pt x="764664" y="105814"/>
                  </a:lnTo>
                  <a:close/>
                </a:path>
                <a:path w="918845" h="246379">
                  <a:moveTo>
                    <a:pt x="4955" y="134619"/>
                  </a:moveTo>
                  <a:lnTo>
                    <a:pt x="2351" y="128269"/>
                  </a:lnTo>
                  <a:lnTo>
                    <a:pt x="550" y="120649"/>
                  </a:lnTo>
                  <a:lnTo>
                    <a:pt x="0" y="113029"/>
                  </a:lnTo>
                  <a:lnTo>
                    <a:pt x="1145" y="105409"/>
                  </a:lnTo>
                  <a:lnTo>
                    <a:pt x="401" y="113029"/>
                  </a:lnTo>
                  <a:lnTo>
                    <a:pt x="907" y="120649"/>
                  </a:lnTo>
                  <a:lnTo>
                    <a:pt x="2485" y="128269"/>
                  </a:lnTo>
                  <a:lnTo>
                    <a:pt x="4955" y="134619"/>
                  </a:lnTo>
                  <a:close/>
                </a:path>
                <a:path w="918845" h="246379">
                  <a:moveTo>
                    <a:pt x="765103" y="105857"/>
                  </a:moveTo>
                  <a:lnTo>
                    <a:pt x="764664" y="105814"/>
                  </a:lnTo>
                  <a:lnTo>
                    <a:pt x="763146" y="105409"/>
                  </a:lnTo>
                  <a:lnTo>
                    <a:pt x="765103" y="105857"/>
                  </a:lnTo>
                  <a:close/>
                </a:path>
                <a:path w="918845" h="246379">
                  <a:moveTo>
                    <a:pt x="773001" y="106632"/>
                  </a:moveTo>
                  <a:lnTo>
                    <a:pt x="765103" y="105857"/>
                  </a:lnTo>
                  <a:lnTo>
                    <a:pt x="763146" y="105409"/>
                  </a:lnTo>
                  <a:lnTo>
                    <a:pt x="773001" y="106632"/>
                  </a:lnTo>
                  <a:close/>
                </a:path>
                <a:path w="918845" h="246379">
                  <a:moveTo>
                    <a:pt x="777463" y="109219"/>
                  </a:moveTo>
                  <a:lnTo>
                    <a:pt x="764664" y="105814"/>
                  </a:lnTo>
                  <a:lnTo>
                    <a:pt x="765103" y="105857"/>
                  </a:lnTo>
                  <a:lnTo>
                    <a:pt x="768719" y="106683"/>
                  </a:lnTo>
                  <a:lnTo>
                    <a:pt x="777463" y="109219"/>
                  </a:lnTo>
                  <a:close/>
                </a:path>
                <a:path w="918845" h="246379">
                  <a:moveTo>
                    <a:pt x="810279" y="126503"/>
                  </a:moveTo>
                  <a:lnTo>
                    <a:pt x="768706" y="106679"/>
                  </a:lnTo>
                  <a:lnTo>
                    <a:pt x="765103" y="105857"/>
                  </a:lnTo>
                  <a:lnTo>
                    <a:pt x="773407" y="106683"/>
                  </a:lnTo>
                  <a:lnTo>
                    <a:pt x="780767" y="107949"/>
                  </a:lnTo>
                  <a:lnTo>
                    <a:pt x="786720" y="109219"/>
                  </a:lnTo>
                  <a:lnTo>
                    <a:pt x="792673" y="113029"/>
                  </a:lnTo>
                  <a:lnTo>
                    <a:pt x="799058" y="116839"/>
                  </a:lnTo>
                  <a:lnTo>
                    <a:pt x="805175" y="120649"/>
                  </a:lnTo>
                  <a:lnTo>
                    <a:pt x="810279" y="126503"/>
                  </a:lnTo>
                  <a:close/>
                </a:path>
                <a:path w="918845" h="246379">
                  <a:moveTo>
                    <a:pt x="153896" y="107949"/>
                  </a:moveTo>
                  <a:lnTo>
                    <a:pt x="156998" y="106679"/>
                  </a:lnTo>
                  <a:lnTo>
                    <a:pt x="153896" y="107949"/>
                  </a:lnTo>
                  <a:close/>
                </a:path>
                <a:path w="918845" h="246379">
                  <a:moveTo>
                    <a:pt x="157045" y="106683"/>
                  </a:moveTo>
                  <a:close/>
                </a:path>
                <a:path w="918845" h="246379">
                  <a:moveTo>
                    <a:pt x="99620" y="166369"/>
                  </a:moveTo>
                  <a:lnTo>
                    <a:pt x="116904" y="124459"/>
                  </a:lnTo>
                  <a:lnTo>
                    <a:pt x="153896" y="107949"/>
                  </a:lnTo>
                  <a:lnTo>
                    <a:pt x="157045" y="106683"/>
                  </a:lnTo>
                  <a:lnTo>
                    <a:pt x="198968" y="119379"/>
                  </a:lnTo>
                  <a:lnTo>
                    <a:pt x="210990" y="133349"/>
                  </a:lnTo>
                  <a:lnTo>
                    <a:pt x="203686" y="134619"/>
                  </a:lnTo>
                  <a:lnTo>
                    <a:pt x="197360" y="135889"/>
                  </a:lnTo>
                  <a:lnTo>
                    <a:pt x="164722" y="144779"/>
                  </a:lnTo>
                  <a:lnTo>
                    <a:pt x="127709" y="157479"/>
                  </a:lnTo>
                  <a:lnTo>
                    <a:pt x="99620" y="166369"/>
                  </a:lnTo>
                  <a:close/>
                </a:path>
                <a:path w="918845" h="246379">
                  <a:moveTo>
                    <a:pt x="124109" y="118109"/>
                  </a:moveTo>
                  <a:lnTo>
                    <a:pt x="127828" y="115569"/>
                  </a:lnTo>
                  <a:lnTo>
                    <a:pt x="141208" y="109219"/>
                  </a:lnTo>
                  <a:lnTo>
                    <a:pt x="153896" y="107949"/>
                  </a:lnTo>
                  <a:lnTo>
                    <a:pt x="141312" y="110489"/>
                  </a:lnTo>
                  <a:lnTo>
                    <a:pt x="126831" y="116839"/>
                  </a:lnTo>
                  <a:lnTo>
                    <a:pt x="124109" y="118109"/>
                  </a:lnTo>
                  <a:close/>
                </a:path>
                <a:path w="918845" h="246379">
                  <a:moveTo>
                    <a:pt x="124109" y="118109"/>
                  </a:moveTo>
                  <a:lnTo>
                    <a:pt x="126831" y="116839"/>
                  </a:lnTo>
                  <a:lnTo>
                    <a:pt x="141312" y="110489"/>
                  </a:lnTo>
                  <a:lnTo>
                    <a:pt x="126875" y="116839"/>
                  </a:lnTo>
                  <a:lnTo>
                    <a:pt x="124109" y="118109"/>
                  </a:lnTo>
                  <a:close/>
                </a:path>
                <a:path w="918845" h="246379">
                  <a:moveTo>
                    <a:pt x="101496" y="151129"/>
                  </a:moveTo>
                  <a:lnTo>
                    <a:pt x="102185" y="147319"/>
                  </a:lnTo>
                  <a:lnTo>
                    <a:pt x="102296" y="146049"/>
                  </a:lnTo>
                  <a:lnTo>
                    <a:pt x="107825" y="133349"/>
                  </a:lnTo>
                  <a:lnTo>
                    <a:pt x="116011" y="124459"/>
                  </a:lnTo>
                  <a:lnTo>
                    <a:pt x="124109" y="118109"/>
                  </a:lnTo>
                  <a:lnTo>
                    <a:pt x="116904" y="124459"/>
                  </a:lnTo>
                  <a:lnTo>
                    <a:pt x="107587" y="138429"/>
                  </a:lnTo>
                  <a:lnTo>
                    <a:pt x="101496" y="151129"/>
                  </a:lnTo>
                  <a:close/>
                </a:path>
                <a:path w="918845" h="246379">
                  <a:moveTo>
                    <a:pt x="810844" y="126999"/>
                  </a:moveTo>
                  <a:lnTo>
                    <a:pt x="810457" y="126659"/>
                  </a:lnTo>
                  <a:lnTo>
                    <a:pt x="810844" y="126999"/>
                  </a:lnTo>
                  <a:close/>
                </a:path>
                <a:path w="918845" h="246379">
                  <a:moveTo>
                    <a:pt x="629301" y="238759"/>
                  </a:moveTo>
                  <a:lnTo>
                    <a:pt x="443016" y="234949"/>
                  </a:lnTo>
                  <a:lnTo>
                    <a:pt x="222959" y="226059"/>
                  </a:lnTo>
                  <a:lnTo>
                    <a:pt x="193704" y="223519"/>
                  </a:lnTo>
                  <a:lnTo>
                    <a:pt x="196229" y="222249"/>
                  </a:lnTo>
                  <a:lnTo>
                    <a:pt x="204028" y="215899"/>
                  </a:lnTo>
                  <a:lnTo>
                    <a:pt x="211827" y="203199"/>
                  </a:lnTo>
                  <a:lnTo>
                    <a:pt x="218554" y="189229"/>
                  </a:lnTo>
                  <a:lnTo>
                    <a:pt x="222780" y="173989"/>
                  </a:lnTo>
                  <a:lnTo>
                    <a:pt x="223078" y="158749"/>
                  </a:lnTo>
                  <a:lnTo>
                    <a:pt x="218494" y="146049"/>
                  </a:lnTo>
                  <a:lnTo>
                    <a:pt x="211011" y="133349"/>
                  </a:lnTo>
                  <a:lnTo>
                    <a:pt x="221260" y="132079"/>
                  </a:lnTo>
                  <a:lnTo>
                    <a:pt x="235982" y="132079"/>
                  </a:lnTo>
                  <a:lnTo>
                    <a:pt x="256980" y="130809"/>
                  </a:lnTo>
                  <a:lnTo>
                    <a:pt x="810844" y="126999"/>
                  </a:lnTo>
                  <a:lnTo>
                    <a:pt x="815502" y="133349"/>
                  </a:lnTo>
                  <a:lnTo>
                    <a:pt x="820251" y="143509"/>
                  </a:lnTo>
                  <a:lnTo>
                    <a:pt x="823987" y="153669"/>
                  </a:lnTo>
                  <a:lnTo>
                    <a:pt x="825666" y="163829"/>
                  </a:lnTo>
                  <a:lnTo>
                    <a:pt x="825809" y="166369"/>
                  </a:lnTo>
                  <a:lnTo>
                    <a:pt x="825749" y="173989"/>
                  </a:lnTo>
                  <a:lnTo>
                    <a:pt x="805056" y="217169"/>
                  </a:lnTo>
                  <a:lnTo>
                    <a:pt x="763146" y="232409"/>
                  </a:lnTo>
                  <a:lnTo>
                    <a:pt x="730199" y="236219"/>
                  </a:lnTo>
                  <a:lnTo>
                    <a:pt x="629301" y="238759"/>
                  </a:lnTo>
                  <a:close/>
                </a:path>
                <a:path w="918845" h="246379">
                  <a:moveTo>
                    <a:pt x="825675" y="163829"/>
                  </a:moveTo>
                  <a:lnTo>
                    <a:pt x="823987" y="153669"/>
                  </a:lnTo>
                  <a:lnTo>
                    <a:pt x="820251" y="143509"/>
                  </a:lnTo>
                  <a:lnTo>
                    <a:pt x="815533" y="133349"/>
                  </a:lnTo>
                  <a:lnTo>
                    <a:pt x="810959" y="126999"/>
                  </a:lnTo>
                  <a:lnTo>
                    <a:pt x="811098" y="126999"/>
                  </a:lnTo>
                  <a:lnTo>
                    <a:pt x="816248" y="133349"/>
                  </a:lnTo>
                  <a:lnTo>
                    <a:pt x="820325" y="139699"/>
                  </a:lnTo>
                  <a:lnTo>
                    <a:pt x="823153" y="147319"/>
                  </a:lnTo>
                  <a:lnTo>
                    <a:pt x="825296" y="157479"/>
                  </a:lnTo>
                  <a:lnTo>
                    <a:pt x="825675" y="163829"/>
                  </a:lnTo>
                  <a:close/>
                </a:path>
                <a:path w="918845" h="246379">
                  <a:moveTo>
                    <a:pt x="193704" y="223519"/>
                  </a:moveTo>
                  <a:lnTo>
                    <a:pt x="128780" y="212089"/>
                  </a:lnTo>
                  <a:lnTo>
                    <a:pt x="99655" y="179069"/>
                  </a:lnTo>
                  <a:lnTo>
                    <a:pt x="99620" y="166369"/>
                  </a:lnTo>
                  <a:lnTo>
                    <a:pt x="127709" y="157479"/>
                  </a:lnTo>
                  <a:lnTo>
                    <a:pt x="164722" y="144779"/>
                  </a:lnTo>
                  <a:lnTo>
                    <a:pt x="197360" y="135889"/>
                  </a:lnTo>
                  <a:lnTo>
                    <a:pt x="203686" y="134619"/>
                  </a:lnTo>
                  <a:lnTo>
                    <a:pt x="210990" y="133349"/>
                  </a:lnTo>
                  <a:lnTo>
                    <a:pt x="218494" y="146049"/>
                  </a:lnTo>
                  <a:lnTo>
                    <a:pt x="223078" y="158749"/>
                  </a:lnTo>
                  <a:lnTo>
                    <a:pt x="222780" y="173989"/>
                  </a:lnTo>
                  <a:lnTo>
                    <a:pt x="218554" y="189229"/>
                  </a:lnTo>
                  <a:lnTo>
                    <a:pt x="211827" y="203199"/>
                  </a:lnTo>
                  <a:lnTo>
                    <a:pt x="204028" y="215899"/>
                  </a:lnTo>
                  <a:lnTo>
                    <a:pt x="196229" y="222249"/>
                  </a:lnTo>
                  <a:lnTo>
                    <a:pt x="193704" y="223519"/>
                  </a:lnTo>
                  <a:close/>
                </a:path>
                <a:path w="918845" h="246379">
                  <a:moveTo>
                    <a:pt x="22100" y="158749"/>
                  </a:moveTo>
                  <a:lnTo>
                    <a:pt x="16341" y="153669"/>
                  </a:lnTo>
                  <a:lnTo>
                    <a:pt x="11742" y="147319"/>
                  </a:lnTo>
                  <a:lnTo>
                    <a:pt x="8803" y="142283"/>
                  </a:lnTo>
                  <a:lnTo>
                    <a:pt x="11385" y="146049"/>
                  </a:lnTo>
                  <a:lnTo>
                    <a:pt x="15939" y="152399"/>
                  </a:lnTo>
                  <a:lnTo>
                    <a:pt x="22100" y="158749"/>
                  </a:lnTo>
                  <a:close/>
                </a:path>
                <a:path w="918845" h="246379">
                  <a:moveTo>
                    <a:pt x="99523" y="166369"/>
                  </a:moveTo>
                  <a:lnTo>
                    <a:pt x="97356" y="166369"/>
                  </a:lnTo>
                  <a:lnTo>
                    <a:pt x="100771" y="152399"/>
                  </a:lnTo>
                  <a:lnTo>
                    <a:pt x="101496" y="151129"/>
                  </a:lnTo>
                  <a:lnTo>
                    <a:pt x="99610" y="162559"/>
                  </a:lnTo>
                  <a:lnTo>
                    <a:pt x="99523" y="166369"/>
                  </a:lnTo>
                  <a:close/>
                </a:path>
                <a:path w="918845" h="246379">
                  <a:moveTo>
                    <a:pt x="108194" y="205739"/>
                  </a:moveTo>
                  <a:lnTo>
                    <a:pt x="96708" y="200659"/>
                  </a:lnTo>
                  <a:lnTo>
                    <a:pt x="66511" y="186689"/>
                  </a:lnTo>
                  <a:lnTo>
                    <a:pt x="40778" y="172719"/>
                  </a:lnTo>
                  <a:lnTo>
                    <a:pt x="22100" y="158749"/>
                  </a:lnTo>
                  <a:lnTo>
                    <a:pt x="29973" y="163829"/>
                  </a:lnTo>
                  <a:lnTo>
                    <a:pt x="39365" y="167639"/>
                  </a:lnTo>
                  <a:lnTo>
                    <a:pt x="50363" y="171449"/>
                  </a:lnTo>
                  <a:lnTo>
                    <a:pt x="63058" y="172719"/>
                  </a:lnTo>
                  <a:lnTo>
                    <a:pt x="97106" y="172719"/>
                  </a:lnTo>
                  <a:lnTo>
                    <a:pt x="96976" y="176529"/>
                  </a:lnTo>
                  <a:lnTo>
                    <a:pt x="98658" y="186689"/>
                  </a:lnTo>
                  <a:lnTo>
                    <a:pt x="102304" y="196849"/>
                  </a:lnTo>
                  <a:lnTo>
                    <a:pt x="107825" y="204469"/>
                  </a:lnTo>
                  <a:lnTo>
                    <a:pt x="108194" y="205739"/>
                  </a:lnTo>
                  <a:close/>
                </a:path>
                <a:path w="918845" h="246379">
                  <a:moveTo>
                    <a:pt x="825361" y="180339"/>
                  </a:moveTo>
                  <a:lnTo>
                    <a:pt x="825749" y="173989"/>
                  </a:lnTo>
                  <a:lnTo>
                    <a:pt x="825809" y="166369"/>
                  </a:lnTo>
                  <a:lnTo>
                    <a:pt x="825675" y="163829"/>
                  </a:lnTo>
                  <a:lnTo>
                    <a:pt x="826080" y="166369"/>
                  </a:lnTo>
                  <a:lnTo>
                    <a:pt x="826011" y="177799"/>
                  </a:lnTo>
                  <a:lnTo>
                    <a:pt x="825361" y="180339"/>
                  </a:lnTo>
                  <a:close/>
                </a:path>
                <a:path w="918845" h="246379">
                  <a:moveTo>
                    <a:pt x="97106" y="172719"/>
                  </a:moveTo>
                  <a:lnTo>
                    <a:pt x="63058" y="172719"/>
                  </a:lnTo>
                  <a:lnTo>
                    <a:pt x="91946" y="167639"/>
                  </a:lnTo>
                  <a:lnTo>
                    <a:pt x="97323" y="166369"/>
                  </a:lnTo>
                  <a:lnTo>
                    <a:pt x="97106" y="172719"/>
                  </a:lnTo>
                  <a:close/>
                </a:path>
                <a:path w="918845" h="246379">
                  <a:moveTo>
                    <a:pt x="110664" y="208279"/>
                  </a:moveTo>
                  <a:lnTo>
                    <a:pt x="108194" y="205739"/>
                  </a:lnTo>
                  <a:lnTo>
                    <a:pt x="107825" y="204469"/>
                  </a:lnTo>
                  <a:lnTo>
                    <a:pt x="102304" y="196849"/>
                  </a:lnTo>
                  <a:lnTo>
                    <a:pt x="98658" y="186689"/>
                  </a:lnTo>
                  <a:lnTo>
                    <a:pt x="97186" y="177799"/>
                  </a:lnTo>
                  <a:lnTo>
                    <a:pt x="97063" y="173989"/>
                  </a:lnTo>
                  <a:lnTo>
                    <a:pt x="97323" y="166369"/>
                  </a:lnTo>
                  <a:lnTo>
                    <a:pt x="99620" y="166369"/>
                  </a:lnTo>
                  <a:lnTo>
                    <a:pt x="99655" y="179069"/>
                  </a:lnTo>
                  <a:lnTo>
                    <a:pt x="102110" y="193039"/>
                  </a:lnTo>
                  <a:lnTo>
                    <a:pt x="106531" y="201929"/>
                  </a:lnTo>
                  <a:lnTo>
                    <a:pt x="110664" y="208279"/>
                  </a:lnTo>
                  <a:close/>
                </a:path>
                <a:path w="918845" h="246379">
                  <a:moveTo>
                    <a:pt x="805056" y="217169"/>
                  </a:moveTo>
                  <a:lnTo>
                    <a:pt x="812482" y="209549"/>
                  </a:lnTo>
                  <a:lnTo>
                    <a:pt x="818748" y="199389"/>
                  </a:lnTo>
                  <a:lnTo>
                    <a:pt x="823406" y="187959"/>
                  </a:lnTo>
                  <a:lnTo>
                    <a:pt x="825361" y="180339"/>
                  </a:lnTo>
                  <a:lnTo>
                    <a:pt x="825296" y="181609"/>
                  </a:lnTo>
                  <a:lnTo>
                    <a:pt x="823153" y="191769"/>
                  </a:lnTo>
                  <a:lnTo>
                    <a:pt x="820191" y="199389"/>
                  </a:lnTo>
                  <a:lnTo>
                    <a:pt x="815890" y="205739"/>
                  </a:lnTo>
                  <a:lnTo>
                    <a:pt x="810696" y="212089"/>
                  </a:lnTo>
                  <a:lnTo>
                    <a:pt x="805056" y="217169"/>
                  </a:lnTo>
                  <a:close/>
                </a:path>
                <a:path w="918845" h="246379">
                  <a:moveTo>
                    <a:pt x="163446" y="233679"/>
                  </a:moveTo>
                  <a:lnTo>
                    <a:pt x="160213" y="232409"/>
                  </a:lnTo>
                  <a:lnTo>
                    <a:pt x="141446" y="227329"/>
                  </a:lnTo>
                  <a:lnTo>
                    <a:pt x="127233" y="220979"/>
                  </a:lnTo>
                  <a:lnTo>
                    <a:pt x="116413" y="213359"/>
                  </a:lnTo>
                  <a:lnTo>
                    <a:pt x="110664" y="208279"/>
                  </a:lnTo>
                  <a:lnTo>
                    <a:pt x="109021" y="205739"/>
                  </a:lnTo>
                  <a:lnTo>
                    <a:pt x="128780" y="212089"/>
                  </a:lnTo>
                  <a:lnTo>
                    <a:pt x="173414" y="222249"/>
                  </a:lnTo>
                  <a:lnTo>
                    <a:pt x="193704" y="223519"/>
                  </a:lnTo>
                  <a:lnTo>
                    <a:pt x="186645" y="227329"/>
                  </a:lnTo>
                  <a:lnTo>
                    <a:pt x="176703" y="229869"/>
                  </a:lnTo>
                  <a:lnTo>
                    <a:pt x="163446" y="233679"/>
                  </a:lnTo>
                  <a:close/>
                </a:path>
                <a:path w="918845" h="246379">
                  <a:moveTo>
                    <a:pt x="163446" y="233679"/>
                  </a:moveTo>
                  <a:lnTo>
                    <a:pt x="160213" y="233679"/>
                  </a:lnTo>
                  <a:lnTo>
                    <a:pt x="153545" y="232409"/>
                  </a:lnTo>
                  <a:lnTo>
                    <a:pt x="140210" y="228599"/>
                  </a:lnTo>
                  <a:lnTo>
                    <a:pt x="134495" y="228599"/>
                  </a:lnTo>
                  <a:lnTo>
                    <a:pt x="127828" y="223519"/>
                  </a:lnTo>
                  <a:lnTo>
                    <a:pt x="120729" y="218439"/>
                  </a:lnTo>
                  <a:lnTo>
                    <a:pt x="110664" y="208279"/>
                  </a:lnTo>
                  <a:lnTo>
                    <a:pt x="116413" y="213359"/>
                  </a:lnTo>
                  <a:lnTo>
                    <a:pt x="127233" y="220979"/>
                  </a:lnTo>
                  <a:lnTo>
                    <a:pt x="141446" y="227329"/>
                  </a:lnTo>
                  <a:lnTo>
                    <a:pt x="160213" y="232409"/>
                  </a:lnTo>
                  <a:lnTo>
                    <a:pt x="163446" y="233679"/>
                  </a:lnTo>
                  <a:close/>
                </a:path>
                <a:path w="918845" h="246379">
                  <a:moveTo>
                    <a:pt x="791814" y="225843"/>
                  </a:moveTo>
                  <a:lnTo>
                    <a:pt x="797168" y="223519"/>
                  </a:lnTo>
                  <a:lnTo>
                    <a:pt x="805056" y="217169"/>
                  </a:lnTo>
                  <a:lnTo>
                    <a:pt x="799817" y="222249"/>
                  </a:lnTo>
                  <a:lnTo>
                    <a:pt x="794578" y="224789"/>
                  </a:lnTo>
                  <a:lnTo>
                    <a:pt x="791814" y="225843"/>
                  </a:lnTo>
                  <a:close/>
                </a:path>
                <a:path w="918845" h="246379">
                  <a:moveTo>
                    <a:pt x="176703" y="229869"/>
                  </a:moveTo>
                  <a:lnTo>
                    <a:pt x="186645" y="227329"/>
                  </a:lnTo>
                  <a:lnTo>
                    <a:pt x="193704" y="223519"/>
                  </a:lnTo>
                  <a:lnTo>
                    <a:pt x="186702" y="227329"/>
                  </a:lnTo>
                  <a:lnTo>
                    <a:pt x="176703" y="229869"/>
                  </a:lnTo>
                  <a:close/>
                </a:path>
                <a:path w="918845" h="246379">
                  <a:moveTo>
                    <a:pt x="477157" y="246379"/>
                  </a:moveTo>
                  <a:lnTo>
                    <a:pt x="345457" y="246379"/>
                  </a:lnTo>
                  <a:lnTo>
                    <a:pt x="232859" y="241299"/>
                  </a:lnTo>
                  <a:lnTo>
                    <a:pt x="190239" y="237489"/>
                  </a:lnTo>
                  <a:lnTo>
                    <a:pt x="163446" y="233679"/>
                  </a:lnTo>
                  <a:lnTo>
                    <a:pt x="176703" y="229869"/>
                  </a:lnTo>
                  <a:lnTo>
                    <a:pt x="186702" y="227329"/>
                  </a:lnTo>
                  <a:lnTo>
                    <a:pt x="193704" y="223519"/>
                  </a:lnTo>
                  <a:lnTo>
                    <a:pt x="222959" y="226059"/>
                  </a:lnTo>
                  <a:lnTo>
                    <a:pt x="443016" y="234949"/>
                  </a:lnTo>
                  <a:lnTo>
                    <a:pt x="629301" y="238759"/>
                  </a:lnTo>
                  <a:lnTo>
                    <a:pt x="712039" y="238759"/>
                  </a:lnTo>
                  <a:lnTo>
                    <a:pt x="607112" y="243839"/>
                  </a:lnTo>
                  <a:lnTo>
                    <a:pt x="477157" y="246379"/>
                  </a:lnTo>
                  <a:close/>
                </a:path>
                <a:path w="918845" h="246379">
                  <a:moveTo>
                    <a:pt x="714471" y="238759"/>
                  </a:moveTo>
                  <a:lnTo>
                    <a:pt x="629301" y="238759"/>
                  </a:lnTo>
                  <a:lnTo>
                    <a:pt x="730199" y="236219"/>
                  </a:lnTo>
                  <a:lnTo>
                    <a:pt x="763146" y="232409"/>
                  </a:lnTo>
                  <a:lnTo>
                    <a:pt x="777463" y="229869"/>
                  </a:lnTo>
                  <a:lnTo>
                    <a:pt x="787249" y="227594"/>
                  </a:lnTo>
                  <a:lnTo>
                    <a:pt x="778386" y="231139"/>
                  </a:lnTo>
                  <a:lnTo>
                    <a:pt x="753162" y="234949"/>
                  </a:lnTo>
                  <a:lnTo>
                    <a:pt x="714471" y="238759"/>
                  </a:lnTo>
                  <a:close/>
                </a:path>
              </a:pathLst>
            </a:custGeom>
            <a:solidFill>
              <a:srgbClr val="000000">
                <a:alpha val="82998"/>
              </a:srgbClr>
            </a:solidFill>
          </p:spPr>
          <p:txBody>
            <a:bodyPr wrap="square" lIns="0" tIns="0" rIns="0" bIns="0" rtlCol="0"/>
            <a:lstStyle/>
            <a:p>
              <a:endParaRPr/>
            </a:p>
          </p:txBody>
        </p:sp>
        <p:pic>
          <p:nvPicPr>
            <p:cNvPr id="11" name="object 11"/>
            <p:cNvPicPr/>
            <p:nvPr/>
          </p:nvPicPr>
          <p:blipFill>
            <a:blip r:embed="rId7" cstate="print"/>
            <a:stretch>
              <a:fillRect/>
            </a:stretch>
          </p:blipFill>
          <p:spPr>
            <a:xfrm>
              <a:off x="2648902" y="6416436"/>
              <a:ext cx="1466014" cy="416560"/>
            </a:xfrm>
            <a:prstGeom prst="rect">
              <a:avLst/>
            </a:prstGeom>
          </p:spPr>
        </p:pic>
      </p:grpSp>
      <p:sp>
        <p:nvSpPr>
          <p:cNvPr id="12" name="object 12"/>
          <p:cNvSpPr txBox="1">
            <a:spLocks noGrp="1"/>
          </p:cNvSpPr>
          <p:nvPr>
            <p:ph type="title"/>
          </p:nvPr>
        </p:nvSpPr>
        <p:spPr>
          <a:xfrm>
            <a:off x="1534501" y="1035575"/>
            <a:ext cx="13107035" cy="1073150"/>
          </a:xfrm>
          <a:prstGeom prst="rect">
            <a:avLst/>
          </a:prstGeom>
        </p:spPr>
        <p:txBody>
          <a:bodyPr vert="horz" wrap="square" lIns="0" tIns="12700" rIns="0" bIns="0" rtlCol="0">
            <a:spAutoFit/>
          </a:bodyPr>
          <a:lstStyle/>
          <a:p>
            <a:pPr marL="12700" marR="5080">
              <a:lnSpc>
                <a:spcPct val="120600"/>
              </a:lnSpc>
              <a:spcBef>
                <a:spcPts val="100"/>
              </a:spcBef>
            </a:pPr>
            <a:r>
              <a:rPr sz="2850" dirty="0"/>
              <a:t>2.</a:t>
            </a:r>
            <a:r>
              <a:rPr sz="2850" spc="114" dirty="0"/>
              <a:t> </a:t>
            </a:r>
            <a:r>
              <a:rPr sz="2850" dirty="0"/>
              <a:t>In</a:t>
            </a:r>
            <a:r>
              <a:rPr sz="2850" spc="114" dirty="0"/>
              <a:t> </a:t>
            </a:r>
            <a:r>
              <a:rPr sz="2850" spc="150" dirty="0"/>
              <a:t>the</a:t>
            </a:r>
            <a:r>
              <a:rPr sz="2850" spc="120" dirty="0"/>
              <a:t> </a:t>
            </a:r>
            <a:r>
              <a:rPr sz="2850" spc="110" dirty="0"/>
              <a:t>terminal</a:t>
            </a:r>
            <a:r>
              <a:rPr sz="2850" spc="114" dirty="0"/>
              <a:t> </a:t>
            </a:r>
            <a:r>
              <a:rPr sz="2850" spc="135" dirty="0"/>
              <a:t>enter</a:t>
            </a:r>
            <a:r>
              <a:rPr sz="2850" spc="114" dirty="0"/>
              <a:t> </a:t>
            </a:r>
            <a:r>
              <a:rPr sz="2850" spc="150" dirty="0"/>
              <a:t>the</a:t>
            </a:r>
            <a:r>
              <a:rPr sz="2850" spc="120" dirty="0"/>
              <a:t> </a:t>
            </a:r>
            <a:r>
              <a:rPr sz="2850" spc="229" dirty="0"/>
              <a:t>command</a:t>
            </a:r>
            <a:r>
              <a:rPr sz="2850" spc="114" dirty="0"/>
              <a:t> </a:t>
            </a:r>
            <a:r>
              <a:rPr sz="2850" spc="130" dirty="0"/>
              <a:t>git</a:t>
            </a:r>
            <a:r>
              <a:rPr sz="2850" spc="114" dirty="0"/>
              <a:t> </a:t>
            </a:r>
            <a:r>
              <a:rPr sz="2850" spc="135" dirty="0"/>
              <a:t>status.</a:t>
            </a:r>
            <a:r>
              <a:rPr sz="2850" spc="120" dirty="0"/>
              <a:t> </a:t>
            </a:r>
            <a:r>
              <a:rPr sz="2850" spc="215" dirty="0"/>
              <a:t>Since</a:t>
            </a:r>
            <a:r>
              <a:rPr sz="2850" spc="114" dirty="0"/>
              <a:t> </a:t>
            </a:r>
            <a:r>
              <a:rPr sz="2850" spc="150" dirty="0"/>
              <a:t>the</a:t>
            </a:r>
            <a:r>
              <a:rPr sz="2850" spc="114" dirty="0"/>
              <a:t> </a:t>
            </a:r>
            <a:r>
              <a:rPr sz="2850" spc="150" dirty="0"/>
              <a:t>the</a:t>
            </a:r>
            <a:r>
              <a:rPr sz="2850" spc="120" dirty="0"/>
              <a:t> </a:t>
            </a:r>
            <a:r>
              <a:rPr sz="2850" spc="160" dirty="0"/>
              <a:t>repository</a:t>
            </a:r>
            <a:r>
              <a:rPr sz="2850" spc="114" dirty="0"/>
              <a:t> </a:t>
            </a:r>
            <a:r>
              <a:rPr sz="2850" spc="160" dirty="0"/>
              <a:t>is</a:t>
            </a:r>
            <a:r>
              <a:rPr sz="2850" spc="114" dirty="0"/>
              <a:t> not </a:t>
            </a:r>
            <a:r>
              <a:rPr sz="2850" spc="200" dirty="0"/>
              <a:t>yet</a:t>
            </a:r>
            <a:r>
              <a:rPr sz="2850" spc="110" dirty="0"/>
              <a:t> </a:t>
            </a:r>
            <a:r>
              <a:rPr sz="2850" spc="75" dirty="0"/>
              <a:t>initialized,</a:t>
            </a:r>
            <a:r>
              <a:rPr sz="2850" spc="110" dirty="0"/>
              <a:t> </a:t>
            </a:r>
            <a:r>
              <a:rPr sz="2850" spc="145" dirty="0"/>
              <a:t>we</a:t>
            </a:r>
            <a:r>
              <a:rPr sz="2850" spc="114" dirty="0"/>
              <a:t> </a:t>
            </a:r>
            <a:r>
              <a:rPr sz="2850" spc="200" dirty="0"/>
              <a:t>use</a:t>
            </a:r>
            <a:r>
              <a:rPr sz="2850" spc="110" dirty="0"/>
              <a:t> </a:t>
            </a:r>
            <a:r>
              <a:rPr sz="2850" spc="150" dirty="0"/>
              <a:t>the</a:t>
            </a:r>
            <a:r>
              <a:rPr sz="2850" spc="114" dirty="0"/>
              <a:t> </a:t>
            </a:r>
            <a:r>
              <a:rPr sz="2850" spc="130" dirty="0"/>
              <a:t>git</a:t>
            </a:r>
            <a:r>
              <a:rPr sz="2850" spc="110" dirty="0"/>
              <a:t> </a:t>
            </a:r>
            <a:r>
              <a:rPr sz="2850" spc="75" dirty="0"/>
              <a:t>init</a:t>
            </a:r>
            <a:r>
              <a:rPr sz="2850" spc="114" dirty="0"/>
              <a:t> </a:t>
            </a:r>
            <a:r>
              <a:rPr sz="2850" spc="170" dirty="0"/>
              <a:t>command.</a:t>
            </a:r>
            <a:endParaRPr sz="285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74559" cy="1028315"/>
          </a:xfrm>
          <a:prstGeom prst="rect">
            <a:avLst/>
          </a:prstGeom>
        </p:spPr>
      </p:pic>
      <p:pic>
        <p:nvPicPr>
          <p:cNvPr id="3" name="object 3"/>
          <p:cNvPicPr/>
          <p:nvPr/>
        </p:nvPicPr>
        <p:blipFill>
          <a:blip r:embed="rId3" cstate="print"/>
          <a:stretch>
            <a:fillRect/>
          </a:stretch>
        </p:blipFill>
        <p:spPr>
          <a:xfrm>
            <a:off x="0" y="7696585"/>
            <a:ext cx="3258978" cy="2590414"/>
          </a:xfrm>
          <a:prstGeom prst="rect">
            <a:avLst/>
          </a:prstGeom>
        </p:spPr>
      </p:pic>
      <p:pic>
        <p:nvPicPr>
          <p:cNvPr id="4" name="object 4"/>
          <p:cNvPicPr/>
          <p:nvPr/>
        </p:nvPicPr>
        <p:blipFill>
          <a:blip r:embed="rId4" cstate="print"/>
          <a:stretch>
            <a:fillRect/>
          </a:stretch>
        </p:blipFill>
        <p:spPr>
          <a:xfrm>
            <a:off x="15464825" y="0"/>
            <a:ext cx="2823174" cy="2758037"/>
          </a:xfrm>
          <a:prstGeom prst="rect">
            <a:avLst/>
          </a:prstGeom>
        </p:spPr>
      </p:pic>
      <p:pic>
        <p:nvPicPr>
          <p:cNvPr id="5" name="object 5"/>
          <p:cNvPicPr/>
          <p:nvPr/>
        </p:nvPicPr>
        <p:blipFill>
          <a:blip r:embed="rId5" cstate="print"/>
          <a:stretch>
            <a:fillRect/>
          </a:stretch>
        </p:blipFill>
        <p:spPr>
          <a:xfrm>
            <a:off x="3279190" y="2983658"/>
            <a:ext cx="11725274" cy="6772274"/>
          </a:xfrm>
          <a:prstGeom prst="rect">
            <a:avLst/>
          </a:prstGeom>
        </p:spPr>
      </p:pic>
      <p:sp>
        <p:nvSpPr>
          <p:cNvPr id="6" name="object 6"/>
          <p:cNvSpPr txBox="1">
            <a:spLocks noGrp="1"/>
          </p:cNvSpPr>
          <p:nvPr>
            <p:ph type="title"/>
          </p:nvPr>
        </p:nvSpPr>
        <p:spPr>
          <a:xfrm>
            <a:off x="1587337" y="715580"/>
            <a:ext cx="13693775" cy="1825625"/>
          </a:xfrm>
          <a:prstGeom prst="rect">
            <a:avLst/>
          </a:prstGeom>
        </p:spPr>
        <p:txBody>
          <a:bodyPr vert="horz" wrap="square" lIns="0" tIns="12700" rIns="0" bIns="0" rtlCol="0">
            <a:spAutoFit/>
          </a:bodyPr>
          <a:lstStyle/>
          <a:p>
            <a:pPr marL="12700" marR="5080">
              <a:lnSpc>
                <a:spcPct val="121200"/>
              </a:lnSpc>
              <a:spcBef>
                <a:spcPts val="100"/>
              </a:spcBef>
            </a:pPr>
            <a:r>
              <a:rPr dirty="0"/>
              <a:t>3.</a:t>
            </a:r>
            <a:r>
              <a:rPr spc="135" dirty="0"/>
              <a:t> </a:t>
            </a:r>
            <a:r>
              <a:rPr spc="145" dirty="0"/>
              <a:t>Now</a:t>
            </a:r>
            <a:r>
              <a:rPr spc="130" dirty="0"/>
              <a:t> </a:t>
            </a:r>
            <a:r>
              <a:rPr spc="215" dirty="0"/>
              <a:t>you</a:t>
            </a:r>
            <a:r>
              <a:rPr spc="140" dirty="0"/>
              <a:t> </a:t>
            </a:r>
            <a:r>
              <a:rPr spc="220" dirty="0"/>
              <a:t>need</a:t>
            </a:r>
            <a:r>
              <a:rPr spc="135" dirty="0"/>
              <a:t> </a:t>
            </a:r>
            <a:r>
              <a:rPr spc="180" dirty="0"/>
              <a:t>to</a:t>
            </a:r>
            <a:r>
              <a:rPr spc="140" dirty="0"/>
              <a:t> </a:t>
            </a:r>
            <a:r>
              <a:rPr spc="75" dirty="0"/>
              <a:t>tell</a:t>
            </a:r>
            <a:r>
              <a:rPr spc="135" dirty="0"/>
              <a:t> </a:t>
            </a:r>
            <a:r>
              <a:rPr spc="185" dirty="0"/>
              <a:t>Git</a:t>
            </a:r>
            <a:r>
              <a:rPr spc="135" dirty="0"/>
              <a:t> </a:t>
            </a:r>
            <a:r>
              <a:rPr spc="195" dirty="0"/>
              <a:t>about</a:t>
            </a:r>
            <a:r>
              <a:rPr spc="140" dirty="0"/>
              <a:t> </a:t>
            </a:r>
            <a:r>
              <a:rPr spc="170" dirty="0"/>
              <a:t>your</a:t>
            </a:r>
            <a:r>
              <a:rPr spc="135" dirty="0"/>
              <a:t> </a:t>
            </a:r>
            <a:r>
              <a:rPr spc="125" dirty="0"/>
              <a:t>files</a:t>
            </a:r>
            <a:r>
              <a:rPr spc="140" dirty="0"/>
              <a:t> </a:t>
            </a:r>
            <a:r>
              <a:rPr spc="320" dirty="0"/>
              <a:t>by</a:t>
            </a:r>
            <a:r>
              <a:rPr spc="135" dirty="0"/>
              <a:t> </a:t>
            </a:r>
            <a:r>
              <a:rPr spc="204" dirty="0"/>
              <a:t>adding</a:t>
            </a:r>
            <a:r>
              <a:rPr spc="140" dirty="0"/>
              <a:t> </a:t>
            </a:r>
            <a:r>
              <a:rPr spc="195" dirty="0"/>
              <a:t>them</a:t>
            </a:r>
            <a:r>
              <a:rPr spc="130" dirty="0"/>
              <a:t> </a:t>
            </a:r>
            <a:r>
              <a:rPr spc="180" dirty="0"/>
              <a:t>to</a:t>
            </a:r>
            <a:r>
              <a:rPr spc="135" dirty="0"/>
              <a:t> </a:t>
            </a:r>
            <a:r>
              <a:rPr spc="150" dirty="0"/>
              <a:t>your </a:t>
            </a:r>
            <a:r>
              <a:rPr spc="145" dirty="0"/>
              <a:t>repository.</a:t>
            </a:r>
            <a:r>
              <a:rPr spc="140" dirty="0"/>
              <a:t> </a:t>
            </a:r>
            <a:r>
              <a:rPr spc="220" dirty="0"/>
              <a:t>Do</a:t>
            </a:r>
            <a:r>
              <a:rPr spc="140" dirty="0"/>
              <a:t> </a:t>
            </a:r>
            <a:r>
              <a:rPr spc="160" dirty="0"/>
              <a:t>this</a:t>
            </a:r>
            <a:r>
              <a:rPr spc="140" dirty="0"/>
              <a:t> </a:t>
            </a:r>
            <a:r>
              <a:rPr spc="105" dirty="0"/>
              <a:t>with</a:t>
            </a:r>
            <a:r>
              <a:rPr spc="145" dirty="0"/>
              <a:t> git</a:t>
            </a:r>
            <a:r>
              <a:rPr spc="140" dirty="0"/>
              <a:t> </a:t>
            </a:r>
            <a:r>
              <a:rPr spc="275" dirty="0"/>
              <a:t>add</a:t>
            </a:r>
            <a:r>
              <a:rPr spc="140" dirty="0"/>
              <a:t> </a:t>
            </a:r>
            <a:r>
              <a:rPr spc="100" dirty="0"/>
              <a:t>filename.</a:t>
            </a:r>
            <a:r>
              <a:rPr spc="145" dirty="0"/>
              <a:t> </a:t>
            </a:r>
            <a:r>
              <a:rPr dirty="0"/>
              <a:t>If</a:t>
            </a:r>
            <a:r>
              <a:rPr spc="140" dirty="0"/>
              <a:t> </a:t>
            </a:r>
            <a:r>
              <a:rPr spc="215" dirty="0"/>
              <a:t>you</a:t>
            </a:r>
            <a:r>
              <a:rPr spc="140" dirty="0"/>
              <a:t> </a:t>
            </a:r>
            <a:r>
              <a:rPr spc="145" dirty="0"/>
              <a:t>want</a:t>
            </a:r>
            <a:r>
              <a:rPr spc="140" dirty="0"/>
              <a:t> </a:t>
            </a:r>
            <a:r>
              <a:rPr spc="180" dirty="0"/>
              <a:t>to</a:t>
            </a:r>
            <a:r>
              <a:rPr spc="140" dirty="0"/>
              <a:t> </a:t>
            </a:r>
            <a:r>
              <a:rPr spc="275" dirty="0"/>
              <a:t>add</a:t>
            </a:r>
            <a:r>
              <a:rPr spc="140" dirty="0"/>
              <a:t> </a:t>
            </a:r>
            <a:r>
              <a:rPr dirty="0"/>
              <a:t>all</a:t>
            </a:r>
            <a:r>
              <a:rPr spc="140" dirty="0"/>
              <a:t> </a:t>
            </a:r>
            <a:r>
              <a:rPr spc="170" dirty="0"/>
              <a:t>your</a:t>
            </a:r>
            <a:r>
              <a:rPr spc="140" dirty="0"/>
              <a:t> </a:t>
            </a:r>
            <a:r>
              <a:rPr spc="55" dirty="0"/>
              <a:t>files, </a:t>
            </a:r>
            <a:r>
              <a:rPr spc="215" dirty="0"/>
              <a:t>you</a:t>
            </a:r>
            <a:r>
              <a:rPr spc="125" dirty="0"/>
              <a:t> </a:t>
            </a:r>
            <a:r>
              <a:rPr spc="260" dirty="0"/>
              <a:t>can</a:t>
            </a:r>
            <a:r>
              <a:rPr spc="130" dirty="0"/>
              <a:t> </a:t>
            </a:r>
            <a:r>
              <a:rPr spc="260" dirty="0"/>
              <a:t>do</a:t>
            </a:r>
            <a:r>
              <a:rPr spc="130" dirty="0"/>
              <a:t> </a:t>
            </a:r>
            <a:r>
              <a:rPr spc="145" dirty="0"/>
              <a:t>git</a:t>
            </a:r>
            <a:r>
              <a:rPr spc="130" dirty="0"/>
              <a:t> </a:t>
            </a:r>
            <a:r>
              <a:rPr spc="275" dirty="0"/>
              <a:t>add</a:t>
            </a:r>
            <a:r>
              <a:rPr spc="130" dirty="0"/>
              <a:t> </a:t>
            </a:r>
            <a:r>
              <a:rPr spc="-50" dirty="0"/>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74559" cy="1028314"/>
          </a:xfrm>
          <a:prstGeom prst="rect">
            <a:avLst/>
          </a:prstGeom>
        </p:spPr>
      </p:pic>
      <p:pic>
        <p:nvPicPr>
          <p:cNvPr id="3" name="object 3"/>
          <p:cNvPicPr/>
          <p:nvPr/>
        </p:nvPicPr>
        <p:blipFill>
          <a:blip r:embed="rId3" cstate="print"/>
          <a:stretch>
            <a:fillRect/>
          </a:stretch>
        </p:blipFill>
        <p:spPr>
          <a:xfrm>
            <a:off x="0" y="7696586"/>
            <a:ext cx="3258978" cy="2590413"/>
          </a:xfrm>
          <a:prstGeom prst="rect">
            <a:avLst/>
          </a:prstGeom>
        </p:spPr>
      </p:pic>
      <p:pic>
        <p:nvPicPr>
          <p:cNvPr id="4" name="object 4"/>
          <p:cNvPicPr/>
          <p:nvPr/>
        </p:nvPicPr>
        <p:blipFill>
          <a:blip r:embed="rId4" cstate="print"/>
          <a:stretch>
            <a:fillRect/>
          </a:stretch>
        </p:blipFill>
        <p:spPr>
          <a:xfrm>
            <a:off x="15485820" y="0"/>
            <a:ext cx="2802179" cy="2339110"/>
          </a:xfrm>
          <a:prstGeom prst="rect">
            <a:avLst/>
          </a:prstGeom>
        </p:spPr>
      </p:pic>
      <p:pic>
        <p:nvPicPr>
          <p:cNvPr id="5" name="object 5"/>
          <p:cNvPicPr/>
          <p:nvPr/>
        </p:nvPicPr>
        <p:blipFill>
          <a:blip r:embed="rId5" cstate="print"/>
          <a:stretch>
            <a:fillRect/>
          </a:stretch>
        </p:blipFill>
        <p:spPr>
          <a:xfrm>
            <a:off x="687098" y="3501928"/>
            <a:ext cx="16916399" cy="5972174"/>
          </a:xfrm>
          <a:prstGeom prst="rect">
            <a:avLst/>
          </a:prstGeom>
        </p:spPr>
      </p:pic>
      <p:sp>
        <p:nvSpPr>
          <p:cNvPr id="6" name="object 6"/>
          <p:cNvSpPr txBox="1">
            <a:spLocks noGrp="1"/>
          </p:cNvSpPr>
          <p:nvPr>
            <p:ph type="title"/>
          </p:nvPr>
        </p:nvSpPr>
        <p:spPr>
          <a:xfrm>
            <a:off x="674398" y="873391"/>
            <a:ext cx="14384655" cy="1825625"/>
          </a:xfrm>
          <a:prstGeom prst="rect">
            <a:avLst/>
          </a:prstGeom>
        </p:spPr>
        <p:txBody>
          <a:bodyPr vert="horz" wrap="square" lIns="0" tIns="12700" rIns="0" bIns="0" rtlCol="0">
            <a:spAutoFit/>
          </a:bodyPr>
          <a:lstStyle/>
          <a:p>
            <a:pPr marL="12700" marR="5080">
              <a:lnSpc>
                <a:spcPct val="121200"/>
              </a:lnSpc>
              <a:spcBef>
                <a:spcPts val="100"/>
              </a:spcBef>
            </a:pPr>
            <a:r>
              <a:rPr dirty="0"/>
              <a:t>4.</a:t>
            </a:r>
            <a:r>
              <a:rPr spc="140" dirty="0"/>
              <a:t> </a:t>
            </a:r>
            <a:r>
              <a:rPr spc="145" dirty="0"/>
              <a:t>Now</a:t>
            </a:r>
            <a:r>
              <a:rPr spc="135" dirty="0"/>
              <a:t> </a:t>
            </a:r>
            <a:r>
              <a:rPr spc="155" dirty="0"/>
              <a:t>that</a:t>
            </a:r>
            <a:r>
              <a:rPr spc="145" dirty="0"/>
              <a:t> </a:t>
            </a:r>
            <a:r>
              <a:rPr spc="215" dirty="0"/>
              <a:t>you</a:t>
            </a:r>
            <a:r>
              <a:rPr spc="140" dirty="0"/>
              <a:t> </a:t>
            </a:r>
            <a:r>
              <a:rPr spc="185" dirty="0"/>
              <a:t>have</a:t>
            </a:r>
            <a:r>
              <a:rPr spc="140" dirty="0"/>
              <a:t> </a:t>
            </a:r>
            <a:r>
              <a:rPr spc="270" dirty="0"/>
              <a:t>added</a:t>
            </a:r>
            <a:r>
              <a:rPr spc="145" dirty="0"/>
              <a:t> </a:t>
            </a:r>
            <a:r>
              <a:rPr spc="170" dirty="0"/>
              <a:t>your</a:t>
            </a:r>
            <a:r>
              <a:rPr spc="140" dirty="0"/>
              <a:t> </a:t>
            </a:r>
            <a:r>
              <a:rPr spc="125" dirty="0"/>
              <a:t>files</a:t>
            </a:r>
            <a:r>
              <a:rPr spc="140" dirty="0"/>
              <a:t> </a:t>
            </a:r>
            <a:r>
              <a:rPr spc="210" dirty="0"/>
              <a:t>and</a:t>
            </a:r>
            <a:r>
              <a:rPr spc="145" dirty="0"/>
              <a:t> </a:t>
            </a:r>
            <a:r>
              <a:rPr spc="250" dirty="0"/>
              <a:t>made</a:t>
            </a:r>
            <a:r>
              <a:rPr spc="140" dirty="0"/>
              <a:t> </a:t>
            </a:r>
            <a:r>
              <a:rPr spc="170" dirty="0"/>
              <a:t>your</a:t>
            </a:r>
            <a:r>
              <a:rPr spc="140" dirty="0"/>
              <a:t> </a:t>
            </a:r>
            <a:r>
              <a:rPr spc="185" dirty="0"/>
              <a:t>changes,</a:t>
            </a:r>
            <a:r>
              <a:rPr spc="145" dirty="0"/>
              <a:t> </a:t>
            </a:r>
            <a:r>
              <a:rPr spc="215" dirty="0"/>
              <a:t>you</a:t>
            </a:r>
            <a:r>
              <a:rPr spc="140" dirty="0"/>
              <a:t> </a:t>
            </a:r>
            <a:r>
              <a:rPr spc="220" dirty="0"/>
              <a:t>need</a:t>
            </a:r>
            <a:r>
              <a:rPr spc="140" dirty="0"/>
              <a:t> </a:t>
            </a:r>
            <a:r>
              <a:rPr spc="155" dirty="0"/>
              <a:t>to </a:t>
            </a:r>
            <a:r>
              <a:rPr spc="229" dirty="0"/>
              <a:t>commit</a:t>
            </a:r>
            <a:r>
              <a:rPr spc="130" dirty="0"/>
              <a:t> </a:t>
            </a:r>
            <a:r>
              <a:rPr spc="170" dirty="0"/>
              <a:t>your</a:t>
            </a:r>
            <a:r>
              <a:rPr spc="135" dirty="0"/>
              <a:t> </a:t>
            </a:r>
            <a:r>
              <a:rPr spc="245" dirty="0"/>
              <a:t>changes</a:t>
            </a:r>
            <a:r>
              <a:rPr spc="135" dirty="0"/>
              <a:t> </a:t>
            </a:r>
            <a:r>
              <a:rPr spc="270" dirty="0"/>
              <a:t>so</a:t>
            </a:r>
            <a:r>
              <a:rPr spc="135" dirty="0"/>
              <a:t> </a:t>
            </a:r>
            <a:r>
              <a:rPr spc="185" dirty="0"/>
              <a:t>Git</a:t>
            </a:r>
            <a:r>
              <a:rPr spc="135" dirty="0"/>
              <a:t> </a:t>
            </a:r>
            <a:r>
              <a:rPr spc="260" dirty="0"/>
              <a:t>can</a:t>
            </a:r>
            <a:r>
              <a:rPr spc="135" dirty="0"/>
              <a:t> </a:t>
            </a:r>
            <a:r>
              <a:rPr spc="195" dirty="0"/>
              <a:t>track</a:t>
            </a:r>
            <a:r>
              <a:rPr spc="135" dirty="0"/>
              <a:t> </a:t>
            </a:r>
            <a:r>
              <a:rPr spc="114" dirty="0"/>
              <a:t>them.</a:t>
            </a:r>
            <a:r>
              <a:rPr spc="135" dirty="0"/>
              <a:t> </a:t>
            </a:r>
            <a:r>
              <a:rPr spc="270" dirty="0"/>
              <a:t>Type</a:t>
            </a:r>
            <a:r>
              <a:rPr spc="135" dirty="0"/>
              <a:t> </a:t>
            </a:r>
            <a:r>
              <a:rPr spc="145" dirty="0"/>
              <a:t>git</a:t>
            </a:r>
            <a:r>
              <a:rPr spc="135" dirty="0"/>
              <a:t> </a:t>
            </a:r>
            <a:r>
              <a:rPr spc="229" dirty="0"/>
              <a:t>commit</a:t>
            </a:r>
            <a:r>
              <a:rPr spc="135" dirty="0"/>
              <a:t> </a:t>
            </a:r>
            <a:r>
              <a:rPr spc="655" dirty="0"/>
              <a:t>-</a:t>
            </a:r>
            <a:r>
              <a:rPr spc="285" dirty="0"/>
              <a:t>m</a:t>
            </a:r>
            <a:r>
              <a:rPr spc="125" dirty="0"/>
              <a:t> </a:t>
            </a:r>
            <a:r>
              <a:rPr spc="105" dirty="0"/>
              <a:t>"adding </a:t>
            </a:r>
            <a:r>
              <a:rPr dirty="0"/>
              <a:t>files".</a:t>
            </a:r>
            <a:r>
              <a:rPr spc="135" dirty="0"/>
              <a:t> </a:t>
            </a:r>
            <a:r>
              <a:rPr spc="655" dirty="0"/>
              <a:t>-</a:t>
            </a:r>
            <a:r>
              <a:rPr spc="285" dirty="0"/>
              <a:t>m</a:t>
            </a:r>
            <a:r>
              <a:rPr spc="135" dirty="0"/>
              <a:t> </a:t>
            </a:r>
            <a:r>
              <a:rPr spc="170" dirty="0"/>
              <a:t>lets</a:t>
            </a:r>
            <a:r>
              <a:rPr spc="135" dirty="0"/>
              <a:t> </a:t>
            </a:r>
            <a:r>
              <a:rPr spc="215" dirty="0"/>
              <a:t>you</a:t>
            </a:r>
            <a:r>
              <a:rPr spc="140" dirty="0"/>
              <a:t> </a:t>
            </a:r>
            <a:r>
              <a:rPr spc="275" dirty="0"/>
              <a:t>add</a:t>
            </a:r>
            <a:r>
              <a:rPr spc="135" dirty="0"/>
              <a:t> </a:t>
            </a:r>
            <a:r>
              <a:rPr spc="170" dirty="0"/>
              <a:t>the</a:t>
            </a:r>
            <a:r>
              <a:rPr spc="140" dirty="0"/>
              <a:t> </a:t>
            </a:r>
            <a:r>
              <a:rPr spc="229" dirty="0"/>
              <a:t>commit</a:t>
            </a:r>
            <a:r>
              <a:rPr spc="140" dirty="0"/>
              <a:t> </a:t>
            </a:r>
            <a:r>
              <a:rPr spc="260" dirty="0"/>
              <a:t>message</a:t>
            </a:r>
            <a:r>
              <a:rPr spc="135" dirty="0"/>
              <a:t> </a:t>
            </a:r>
            <a:r>
              <a:rPr spc="75" dirty="0"/>
              <a:t>in</a:t>
            </a:r>
            <a:r>
              <a:rPr spc="140" dirty="0"/>
              <a:t> </a:t>
            </a:r>
            <a:r>
              <a:rPr spc="-10" dirty="0"/>
              <a:t>line.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0" y="7696586"/>
            <a:ext cx="3258978" cy="2590413"/>
          </a:xfrm>
          <a:prstGeom prst="rect">
            <a:avLst/>
          </a:prstGeom>
        </p:spPr>
      </p:pic>
      <p:pic>
        <p:nvPicPr>
          <p:cNvPr id="4" name="object 4"/>
          <p:cNvPicPr/>
          <p:nvPr/>
        </p:nvPicPr>
        <p:blipFill>
          <a:blip r:embed="rId4" cstate="print"/>
          <a:stretch>
            <a:fillRect/>
          </a:stretch>
        </p:blipFill>
        <p:spPr>
          <a:xfrm>
            <a:off x="15128895" y="0"/>
            <a:ext cx="3159104" cy="2633049"/>
          </a:xfrm>
          <a:prstGeom prst="rect">
            <a:avLst/>
          </a:prstGeom>
        </p:spPr>
      </p:pic>
      <p:sp>
        <p:nvSpPr>
          <p:cNvPr id="5" name="object 5"/>
          <p:cNvSpPr txBox="1"/>
          <p:nvPr/>
        </p:nvSpPr>
        <p:spPr>
          <a:xfrm>
            <a:off x="1042207" y="1207049"/>
            <a:ext cx="16080740" cy="6026150"/>
          </a:xfrm>
          <a:prstGeom prst="rect">
            <a:avLst/>
          </a:prstGeom>
        </p:spPr>
        <p:txBody>
          <a:bodyPr vert="horz" wrap="square" lIns="0" tIns="11430" rIns="0" bIns="0" rtlCol="0">
            <a:spAutoFit/>
          </a:bodyPr>
          <a:lstStyle/>
          <a:p>
            <a:pPr marL="12700" marR="5080">
              <a:lnSpc>
                <a:spcPct val="122300"/>
              </a:lnSpc>
              <a:spcBef>
                <a:spcPts val="90"/>
              </a:spcBef>
            </a:pPr>
            <a:r>
              <a:rPr sz="4600" spc="415" dirty="0">
                <a:solidFill>
                  <a:srgbClr val="FFFFFF"/>
                </a:solidFill>
                <a:latin typeface="Calibri"/>
                <a:cs typeface="Calibri"/>
              </a:rPr>
              <a:t>So</a:t>
            </a:r>
            <a:r>
              <a:rPr sz="4600" spc="195" dirty="0">
                <a:solidFill>
                  <a:srgbClr val="FFFFFF"/>
                </a:solidFill>
                <a:latin typeface="Calibri"/>
                <a:cs typeface="Calibri"/>
              </a:rPr>
              <a:t> </a:t>
            </a:r>
            <a:r>
              <a:rPr sz="4600" dirty="0">
                <a:solidFill>
                  <a:srgbClr val="FFFFFF"/>
                </a:solidFill>
                <a:latin typeface="Calibri"/>
                <a:cs typeface="Calibri"/>
              </a:rPr>
              <a:t>far,</a:t>
            </a:r>
            <a:r>
              <a:rPr sz="4600" spc="204" dirty="0">
                <a:solidFill>
                  <a:srgbClr val="FFFFFF"/>
                </a:solidFill>
                <a:latin typeface="Calibri"/>
                <a:cs typeface="Calibri"/>
              </a:rPr>
              <a:t> </a:t>
            </a:r>
            <a:r>
              <a:rPr sz="4600" spc="265" dirty="0">
                <a:solidFill>
                  <a:srgbClr val="FFFFFF"/>
                </a:solidFill>
                <a:latin typeface="Calibri"/>
                <a:cs typeface="Calibri"/>
              </a:rPr>
              <a:t>the</a:t>
            </a:r>
            <a:r>
              <a:rPr sz="4600" spc="195" dirty="0">
                <a:solidFill>
                  <a:srgbClr val="FFFFFF"/>
                </a:solidFill>
                <a:latin typeface="Calibri"/>
                <a:cs typeface="Calibri"/>
              </a:rPr>
              <a:t> </a:t>
            </a:r>
            <a:r>
              <a:rPr sz="4600" spc="340" dirty="0">
                <a:solidFill>
                  <a:srgbClr val="FFFFFF"/>
                </a:solidFill>
                <a:latin typeface="Calibri"/>
                <a:cs typeface="Calibri"/>
              </a:rPr>
              <a:t>above</a:t>
            </a:r>
            <a:r>
              <a:rPr sz="4600" spc="200" dirty="0">
                <a:solidFill>
                  <a:srgbClr val="FFFFFF"/>
                </a:solidFill>
                <a:latin typeface="Calibri"/>
                <a:cs typeface="Calibri"/>
              </a:rPr>
              <a:t> </a:t>
            </a:r>
            <a:r>
              <a:rPr sz="4600" spc="409" dirty="0">
                <a:solidFill>
                  <a:srgbClr val="FFFFFF"/>
                </a:solidFill>
                <a:latin typeface="Calibri"/>
                <a:cs typeface="Calibri"/>
              </a:rPr>
              <a:t>steps</a:t>
            </a:r>
            <a:r>
              <a:rPr sz="4600" spc="204" dirty="0">
                <a:solidFill>
                  <a:srgbClr val="FFFFFF"/>
                </a:solidFill>
                <a:latin typeface="Calibri"/>
                <a:cs typeface="Calibri"/>
              </a:rPr>
              <a:t> </a:t>
            </a:r>
            <a:r>
              <a:rPr sz="4600" spc="275" dirty="0">
                <a:solidFill>
                  <a:srgbClr val="FFFFFF"/>
                </a:solidFill>
                <a:latin typeface="Calibri"/>
                <a:cs typeface="Calibri"/>
              </a:rPr>
              <a:t>is</a:t>
            </a:r>
            <a:r>
              <a:rPr sz="4600" spc="200" dirty="0">
                <a:solidFill>
                  <a:srgbClr val="FFFFFF"/>
                </a:solidFill>
                <a:latin typeface="Calibri"/>
                <a:cs typeface="Calibri"/>
              </a:rPr>
              <a:t> </a:t>
            </a:r>
            <a:r>
              <a:rPr sz="4600" spc="229" dirty="0">
                <a:solidFill>
                  <a:srgbClr val="FFFFFF"/>
                </a:solidFill>
                <a:latin typeface="Calibri"/>
                <a:cs typeface="Calibri"/>
              </a:rPr>
              <a:t>what</a:t>
            </a:r>
            <a:r>
              <a:rPr sz="4600" spc="204" dirty="0">
                <a:solidFill>
                  <a:srgbClr val="FFFFFF"/>
                </a:solidFill>
                <a:latin typeface="Calibri"/>
                <a:cs typeface="Calibri"/>
              </a:rPr>
              <a:t> </a:t>
            </a:r>
            <a:r>
              <a:rPr sz="4600" spc="325" dirty="0">
                <a:solidFill>
                  <a:srgbClr val="FFFFFF"/>
                </a:solidFill>
                <a:latin typeface="Calibri"/>
                <a:cs typeface="Calibri"/>
              </a:rPr>
              <a:t>you</a:t>
            </a:r>
            <a:r>
              <a:rPr sz="4600" spc="195" dirty="0">
                <a:solidFill>
                  <a:srgbClr val="FFFFFF"/>
                </a:solidFill>
                <a:latin typeface="Calibri"/>
                <a:cs typeface="Calibri"/>
              </a:rPr>
              <a:t> </a:t>
            </a:r>
            <a:r>
              <a:rPr sz="4600" spc="225" dirty="0">
                <a:solidFill>
                  <a:srgbClr val="FFFFFF"/>
                </a:solidFill>
                <a:latin typeface="Calibri"/>
                <a:cs typeface="Calibri"/>
              </a:rPr>
              <a:t>would</a:t>
            </a:r>
            <a:r>
              <a:rPr sz="4600" spc="200" dirty="0">
                <a:solidFill>
                  <a:srgbClr val="FFFFFF"/>
                </a:solidFill>
                <a:latin typeface="Calibri"/>
                <a:cs typeface="Calibri"/>
              </a:rPr>
              <a:t> </a:t>
            </a:r>
            <a:r>
              <a:rPr sz="4600" spc="380" dirty="0">
                <a:solidFill>
                  <a:srgbClr val="FFFFFF"/>
                </a:solidFill>
                <a:latin typeface="Calibri"/>
                <a:cs typeface="Calibri"/>
              </a:rPr>
              <a:t>do</a:t>
            </a:r>
            <a:r>
              <a:rPr sz="4600" spc="200" dirty="0">
                <a:solidFill>
                  <a:srgbClr val="FFFFFF"/>
                </a:solidFill>
                <a:latin typeface="Calibri"/>
                <a:cs typeface="Calibri"/>
              </a:rPr>
              <a:t> </a:t>
            </a:r>
            <a:r>
              <a:rPr sz="4600" spc="305" dirty="0">
                <a:solidFill>
                  <a:srgbClr val="FFFFFF"/>
                </a:solidFill>
                <a:latin typeface="Calibri"/>
                <a:cs typeface="Calibri"/>
              </a:rPr>
              <a:t>even</a:t>
            </a:r>
            <a:r>
              <a:rPr sz="4600" spc="195" dirty="0">
                <a:solidFill>
                  <a:srgbClr val="FFFFFF"/>
                </a:solidFill>
                <a:latin typeface="Calibri"/>
                <a:cs typeface="Calibri"/>
              </a:rPr>
              <a:t> </a:t>
            </a:r>
            <a:r>
              <a:rPr sz="4600" spc="90" dirty="0">
                <a:solidFill>
                  <a:srgbClr val="FFFFFF"/>
                </a:solidFill>
                <a:latin typeface="Calibri"/>
                <a:cs typeface="Calibri"/>
              </a:rPr>
              <a:t>if</a:t>
            </a:r>
            <a:r>
              <a:rPr sz="4600" spc="204" dirty="0">
                <a:solidFill>
                  <a:srgbClr val="FFFFFF"/>
                </a:solidFill>
                <a:latin typeface="Calibri"/>
                <a:cs typeface="Calibri"/>
              </a:rPr>
              <a:t> </a:t>
            </a:r>
            <a:r>
              <a:rPr sz="4600" spc="300" dirty="0">
                <a:solidFill>
                  <a:srgbClr val="FFFFFF"/>
                </a:solidFill>
                <a:latin typeface="Calibri"/>
                <a:cs typeface="Calibri"/>
              </a:rPr>
              <a:t>you </a:t>
            </a:r>
            <a:r>
              <a:rPr sz="4600" spc="229" dirty="0">
                <a:solidFill>
                  <a:srgbClr val="FFFFFF"/>
                </a:solidFill>
                <a:latin typeface="Calibri"/>
                <a:cs typeface="Calibri"/>
              </a:rPr>
              <a:t>were</a:t>
            </a:r>
            <a:r>
              <a:rPr sz="4600" spc="185" dirty="0">
                <a:solidFill>
                  <a:srgbClr val="FFFFFF"/>
                </a:solidFill>
                <a:latin typeface="Calibri"/>
                <a:cs typeface="Calibri"/>
              </a:rPr>
              <a:t> </a:t>
            </a:r>
            <a:r>
              <a:rPr sz="4600" spc="245" dirty="0">
                <a:solidFill>
                  <a:srgbClr val="FFFFFF"/>
                </a:solidFill>
                <a:latin typeface="Calibri"/>
                <a:cs typeface="Calibri"/>
              </a:rPr>
              <a:t>not</a:t>
            </a:r>
            <a:r>
              <a:rPr sz="4600" spc="195" dirty="0">
                <a:solidFill>
                  <a:srgbClr val="FFFFFF"/>
                </a:solidFill>
                <a:latin typeface="Calibri"/>
                <a:cs typeface="Calibri"/>
              </a:rPr>
              <a:t> </a:t>
            </a:r>
            <a:r>
              <a:rPr sz="4600" spc="270" dirty="0">
                <a:solidFill>
                  <a:srgbClr val="FFFFFF"/>
                </a:solidFill>
                <a:latin typeface="Calibri"/>
                <a:cs typeface="Calibri"/>
              </a:rPr>
              <a:t>using</a:t>
            </a:r>
            <a:r>
              <a:rPr sz="4600" spc="190" dirty="0">
                <a:solidFill>
                  <a:srgbClr val="FFFFFF"/>
                </a:solidFill>
                <a:latin typeface="Calibri"/>
                <a:cs typeface="Calibri"/>
              </a:rPr>
              <a:t> </a:t>
            </a:r>
            <a:r>
              <a:rPr sz="4600" spc="215" dirty="0">
                <a:solidFill>
                  <a:srgbClr val="FFFFFF"/>
                </a:solidFill>
                <a:latin typeface="Calibri"/>
                <a:cs typeface="Calibri"/>
              </a:rPr>
              <a:t>GitHub.</a:t>
            </a:r>
            <a:r>
              <a:rPr sz="4600" spc="195" dirty="0">
                <a:solidFill>
                  <a:srgbClr val="FFFFFF"/>
                </a:solidFill>
                <a:latin typeface="Calibri"/>
                <a:cs typeface="Calibri"/>
              </a:rPr>
              <a:t> </a:t>
            </a:r>
            <a:r>
              <a:rPr sz="4600" spc="340" dirty="0">
                <a:solidFill>
                  <a:srgbClr val="FFFFFF"/>
                </a:solidFill>
                <a:latin typeface="Calibri"/>
                <a:cs typeface="Calibri"/>
              </a:rPr>
              <a:t>They</a:t>
            </a:r>
            <a:r>
              <a:rPr sz="4600" spc="190" dirty="0">
                <a:solidFill>
                  <a:srgbClr val="FFFFFF"/>
                </a:solidFill>
                <a:latin typeface="Calibri"/>
                <a:cs typeface="Calibri"/>
              </a:rPr>
              <a:t> </a:t>
            </a:r>
            <a:r>
              <a:rPr sz="4600" spc="225" dirty="0">
                <a:solidFill>
                  <a:srgbClr val="FFFFFF"/>
                </a:solidFill>
                <a:latin typeface="Calibri"/>
                <a:cs typeface="Calibri"/>
              </a:rPr>
              <a:t>are</a:t>
            </a:r>
            <a:r>
              <a:rPr sz="4600" spc="185" dirty="0">
                <a:solidFill>
                  <a:srgbClr val="FFFFFF"/>
                </a:solidFill>
                <a:latin typeface="Calibri"/>
                <a:cs typeface="Calibri"/>
              </a:rPr>
              <a:t> </a:t>
            </a:r>
            <a:r>
              <a:rPr sz="4600" spc="265" dirty="0">
                <a:solidFill>
                  <a:srgbClr val="FFFFFF"/>
                </a:solidFill>
                <a:latin typeface="Calibri"/>
                <a:cs typeface="Calibri"/>
              </a:rPr>
              <a:t>the</a:t>
            </a:r>
            <a:r>
              <a:rPr sz="4600" spc="190" dirty="0">
                <a:solidFill>
                  <a:srgbClr val="FFFFFF"/>
                </a:solidFill>
                <a:latin typeface="Calibri"/>
                <a:cs typeface="Calibri"/>
              </a:rPr>
              <a:t> </a:t>
            </a:r>
            <a:r>
              <a:rPr sz="4600" spc="204" dirty="0">
                <a:solidFill>
                  <a:srgbClr val="FFFFFF"/>
                </a:solidFill>
                <a:latin typeface="Calibri"/>
                <a:cs typeface="Calibri"/>
              </a:rPr>
              <a:t>normal</a:t>
            </a:r>
            <a:r>
              <a:rPr sz="4600" spc="195" dirty="0">
                <a:solidFill>
                  <a:srgbClr val="FFFFFF"/>
                </a:solidFill>
                <a:latin typeface="Calibri"/>
                <a:cs typeface="Calibri"/>
              </a:rPr>
              <a:t> </a:t>
            </a:r>
            <a:r>
              <a:rPr sz="4600" spc="409" dirty="0">
                <a:solidFill>
                  <a:srgbClr val="FFFFFF"/>
                </a:solidFill>
                <a:latin typeface="Calibri"/>
                <a:cs typeface="Calibri"/>
              </a:rPr>
              <a:t>steps</a:t>
            </a:r>
            <a:r>
              <a:rPr sz="4600" spc="195" dirty="0">
                <a:solidFill>
                  <a:srgbClr val="FFFFFF"/>
                </a:solidFill>
                <a:latin typeface="Calibri"/>
                <a:cs typeface="Calibri"/>
              </a:rPr>
              <a:t> </a:t>
            </a:r>
            <a:r>
              <a:rPr sz="4600" spc="265" dirty="0">
                <a:solidFill>
                  <a:srgbClr val="FFFFFF"/>
                </a:solidFill>
                <a:latin typeface="Calibri"/>
                <a:cs typeface="Calibri"/>
              </a:rPr>
              <a:t>to</a:t>
            </a:r>
            <a:r>
              <a:rPr sz="4600" spc="190" dirty="0">
                <a:solidFill>
                  <a:srgbClr val="FFFFFF"/>
                </a:solidFill>
                <a:latin typeface="Calibri"/>
                <a:cs typeface="Calibri"/>
              </a:rPr>
              <a:t> </a:t>
            </a:r>
            <a:r>
              <a:rPr sz="4600" spc="265" dirty="0">
                <a:solidFill>
                  <a:srgbClr val="FFFFFF"/>
                </a:solidFill>
                <a:latin typeface="Calibri"/>
                <a:cs typeface="Calibri"/>
              </a:rPr>
              <a:t>start</a:t>
            </a:r>
            <a:r>
              <a:rPr sz="4600" spc="195" dirty="0">
                <a:solidFill>
                  <a:srgbClr val="FFFFFF"/>
                </a:solidFill>
                <a:latin typeface="Calibri"/>
                <a:cs typeface="Calibri"/>
              </a:rPr>
              <a:t> </a:t>
            </a:r>
            <a:r>
              <a:rPr sz="4600" spc="235" dirty="0">
                <a:solidFill>
                  <a:srgbClr val="FFFFFF"/>
                </a:solidFill>
                <a:latin typeface="Calibri"/>
                <a:cs typeface="Calibri"/>
              </a:rPr>
              <a:t>a </a:t>
            </a:r>
            <a:r>
              <a:rPr sz="4600" spc="285" dirty="0">
                <a:solidFill>
                  <a:srgbClr val="FFFFFF"/>
                </a:solidFill>
                <a:latin typeface="Calibri"/>
                <a:cs typeface="Calibri"/>
              </a:rPr>
              <a:t>Git</a:t>
            </a:r>
            <a:r>
              <a:rPr sz="4600" spc="195" dirty="0">
                <a:solidFill>
                  <a:srgbClr val="FFFFFF"/>
                </a:solidFill>
                <a:latin typeface="Calibri"/>
                <a:cs typeface="Calibri"/>
              </a:rPr>
              <a:t> </a:t>
            </a:r>
            <a:r>
              <a:rPr sz="4600" spc="225" dirty="0">
                <a:solidFill>
                  <a:srgbClr val="FFFFFF"/>
                </a:solidFill>
                <a:latin typeface="Calibri"/>
                <a:cs typeface="Calibri"/>
              </a:rPr>
              <a:t>repository.</a:t>
            </a:r>
            <a:r>
              <a:rPr sz="4600" spc="195" dirty="0">
                <a:solidFill>
                  <a:srgbClr val="FFFFFF"/>
                </a:solidFill>
                <a:latin typeface="Calibri"/>
                <a:cs typeface="Calibri"/>
              </a:rPr>
              <a:t> </a:t>
            </a:r>
            <a:r>
              <a:rPr sz="4600" spc="330" dirty="0">
                <a:solidFill>
                  <a:srgbClr val="FFFFFF"/>
                </a:solidFill>
                <a:latin typeface="Calibri"/>
                <a:cs typeface="Calibri"/>
              </a:rPr>
              <a:t>Remember</a:t>
            </a:r>
            <a:r>
              <a:rPr sz="4600" spc="195" dirty="0">
                <a:solidFill>
                  <a:srgbClr val="FFFFFF"/>
                </a:solidFill>
                <a:latin typeface="Calibri"/>
                <a:cs typeface="Calibri"/>
              </a:rPr>
              <a:t> </a:t>
            </a:r>
            <a:r>
              <a:rPr sz="4600" spc="245" dirty="0">
                <a:solidFill>
                  <a:srgbClr val="FFFFFF"/>
                </a:solidFill>
                <a:latin typeface="Calibri"/>
                <a:cs typeface="Calibri"/>
              </a:rPr>
              <a:t>that</a:t>
            </a:r>
            <a:r>
              <a:rPr sz="4600" spc="195" dirty="0">
                <a:solidFill>
                  <a:srgbClr val="FFFFFF"/>
                </a:solidFill>
                <a:latin typeface="Calibri"/>
                <a:cs typeface="Calibri"/>
              </a:rPr>
              <a:t> </a:t>
            </a:r>
            <a:r>
              <a:rPr sz="4600" spc="285" dirty="0">
                <a:solidFill>
                  <a:srgbClr val="FFFFFF"/>
                </a:solidFill>
                <a:latin typeface="Calibri"/>
                <a:cs typeface="Calibri"/>
              </a:rPr>
              <a:t>Git</a:t>
            </a:r>
            <a:r>
              <a:rPr sz="4600" spc="195" dirty="0">
                <a:solidFill>
                  <a:srgbClr val="FFFFFF"/>
                </a:solidFill>
                <a:latin typeface="Calibri"/>
                <a:cs typeface="Calibri"/>
              </a:rPr>
              <a:t> </a:t>
            </a:r>
            <a:r>
              <a:rPr sz="4600" spc="275" dirty="0">
                <a:solidFill>
                  <a:srgbClr val="FFFFFF"/>
                </a:solidFill>
                <a:latin typeface="Calibri"/>
                <a:cs typeface="Calibri"/>
              </a:rPr>
              <a:t>is</a:t>
            </a:r>
            <a:r>
              <a:rPr sz="4600" spc="195" dirty="0">
                <a:solidFill>
                  <a:srgbClr val="FFFFFF"/>
                </a:solidFill>
                <a:latin typeface="Calibri"/>
                <a:cs typeface="Calibri"/>
              </a:rPr>
              <a:t> </a:t>
            </a:r>
            <a:r>
              <a:rPr sz="4600" spc="270" dirty="0">
                <a:solidFill>
                  <a:srgbClr val="FFFFFF"/>
                </a:solidFill>
                <a:latin typeface="Calibri"/>
                <a:cs typeface="Calibri"/>
              </a:rPr>
              <a:t>distributed </a:t>
            </a:r>
            <a:r>
              <a:rPr sz="4600" spc="245" dirty="0">
                <a:solidFill>
                  <a:srgbClr val="FFFFFF"/>
                </a:solidFill>
                <a:latin typeface="Calibri"/>
                <a:cs typeface="Calibri"/>
              </a:rPr>
              <a:t>(decentralized),</a:t>
            </a:r>
            <a:r>
              <a:rPr sz="4600" spc="200" dirty="0">
                <a:solidFill>
                  <a:srgbClr val="FFFFFF"/>
                </a:solidFill>
                <a:latin typeface="Calibri"/>
                <a:cs typeface="Calibri"/>
              </a:rPr>
              <a:t> </a:t>
            </a:r>
            <a:r>
              <a:rPr sz="4600" spc="270" dirty="0">
                <a:solidFill>
                  <a:srgbClr val="FFFFFF"/>
                </a:solidFill>
                <a:latin typeface="Calibri"/>
                <a:cs typeface="Calibri"/>
              </a:rPr>
              <a:t>meaning</a:t>
            </a:r>
            <a:r>
              <a:rPr sz="4600" spc="200" dirty="0">
                <a:solidFill>
                  <a:srgbClr val="FFFFFF"/>
                </a:solidFill>
                <a:latin typeface="Calibri"/>
                <a:cs typeface="Calibri"/>
              </a:rPr>
              <a:t> </a:t>
            </a:r>
            <a:r>
              <a:rPr sz="4600" spc="325" dirty="0">
                <a:solidFill>
                  <a:srgbClr val="FFFFFF"/>
                </a:solidFill>
                <a:latin typeface="Calibri"/>
                <a:cs typeface="Calibri"/>
              </a:rPr>
              <a:t>you</a:t>
            </a:r>
            <a:r>
              <a:rPr sz="4600" spc="195" dirty="0">
                <a:solidFill>
                  <a:srgbClr val="FFFFFF"/>
                </a:solidFill>
                <a:latin typeface="Calibri"/>
                <a:cs typeface="Calibri"/>
              </a:rPr>
              <a:t> </a:t>
            </a:r>
            <a:r>
              <a:rPr sz="4600" spc="180" dirty="0">
                <a:solidFill>
                  <a:srgbClr val="FFFFFF"/>
                </a:solidFill>
                <a:latin typeface="Calibri"/>
                <a:cs typeface="Calibri"/>
              </a:rPr>
              <a:t>don't</a:t>
            </a:r>
            <a:r>
              <a:rPr sz="4600" spc="204" dirty="0">
                <a:solidFill>
                  <a:srgbClr val="FFFFFF"/>
                </a:solidFill>
                <a:latin typeface="Calibri"/>
                <a:cs typeface="Calibri"/>
              </a:rPr>
              <a:t> </a:t>
            </a:r>
            <a:r>
              <a:rPr sz="4600" spc="340" dirty="0">
                <a:solidFill>
                  <a:srgbClr val="FFFFFF"/>
                </a:solidFill>
                <a:latin typeface="Calibri"/>
                <a:cs typeface="Calibri"/>
              </a:rPr>
              <a:t>need</a:t>
            </a:r>
            <a:r>
              <a:rPr sz="4600" spc="195" dirty="0">
                <a:solidFill>
                  <a:srgbClr val="FFFFFF"/>
                </a:solidFill>
                <a:latin typeface="Calibri"/>
                <a:cs typeface="Calibri"/>
              </a:rPr>
              <a:t> </a:t>
            </a:r>
            <a:r>
              <a:rPr sz="4600" spc="265" dirty="0">
                <a:solidFill>
                  <a:srgbClr val="FFFFFF"/>
                </a:solidFill>
                <a:latin typeface="Calibri"/>
                <a:cs typeface="Calibri"/>
              </a:rPr>
              <a:t>to</a:t>
            </a:r>
            <a:r>
              <a:rPr sz="4600" spc="195" dirty="0">
                <a:solidFill>
                  <a:srgbClr val="FFFFFF"/>
                </a:solidFill>
                <a:latin typeface="Calibri"/>
                <a:cs typeface="Calibri"/>
              </a:rPr>
              <a:t> </a:t>
            </a:r>
            <a:r>
              <a:rPr sz="4600" spc="290" dirty="0">
                <a:solidFill>
                  <a:srgbClr val="FFFFFF"/>
                </a:solidFill>
                <a:latin typeface="Calibri"/>
                <a:cs typeface="Calibri"/>
              </a:rPr>
              <a:t>have</a:t>
            </a:r>
            <a:r>
              <a:rPr sz="4600" spc="200" dirty="0">
                <a:solidFill>
                  <a:srgbClr val="FFFFFF"/>
                </a:solidFill>
                <a:latin typeface="Calibri"/>
                <a:cs typeface="Calibri"/>
              </a:rPr>
              <a:t> </a:t>
            </a:r>
            <a:r>
              <a:rPr sz="4600" spc="285" dirty="0">
                <a:solidFill>
                  <a:srgbClr val="FFFFFF"/>
                </a:solidFill>
                <a:latin typeface="Calibri"/>
                <a:cs typeface="Calibri"/>
              </a:rPr>
              <a:t>a</a:t>
            </a:r>
            <a:r>
              <a:rPr sz="4600" spc="195" dirty="0">
                <a:solidFill>
                  <a:srgbClr val="FFFFFF"/>
                </a:solidFill>
                <a:latin typeface="Calibri"/>
                <a:cs typeface="Calibri"/>
              </a:rPr>
              <a:t> </a:t>
            </a:r>
            <a:r>
              <a:rPr sz="4600" spc="140" dirty="0">
                <a:solidFill>
                  <a:srgbClr val="FFFFFF"/>
                </a:solidFill>
                <a:latin typeface="Calibri"/>
                <a:cs typeface="Calibri"/>
              </a:rPr>
              <a:t>"central </a:t>
            </a:r>
            <a:r>
              <a:rPr sz="4600" spc="150" dirty="0">
                <a:solidFill>
                  <a:srgbClr val="FFFFFF"/>
                </a:solidFill>
                <a:latin typeface="Calibri"/>
                <a:cs typeface="Calibri"/>
              </a:rPr>
              <a:t>server"</a:t>
            </a:r>
            <a:r>
              <a:rPr sz="4600" spc="195" dirty="0">
                <a:solidFill>
                  <a:srgbClr val="FFFFFF"/>
                </a:solidFill>
                <a:latin typeface="Calibri"/>
                <a:cs typeface="Calibri"/>
              </a:rPr>
              <a:t> </a:t>
            </a:r>
            <a:r>
              <a:rPr sz="4600" spc="215" dirty="0">
                <a:solidFill>
                  <a:srgbClr val="FFFFFF"/>
                </a:solidFill>
                <a:latin typeface="Calibri"/>
                <a:cs typeface="Calibri"/>
              </a:rPr>
              <a:t>(or</a:t>
            </a:r>
            <a:r>
              <a:rPr sz="4600" spc="200" dirty="0">
                <a:solidFill>
                  <a:srgbClr val="FFFFFF"/>
                </a:solidFill>
                <a:latin typeface="Calibri"/>
                <a:cs typeface="Calibri"/>
              </a:rPr>
              <a:t> </a:t>
            </a:r>
            <a:r>
              <a:rPr sz="4600" spc="305" dirty="0">
                <a:solidFill>
                  <a:srgbClr val="FFFFFF"/>
                </a:solidFill>
                <a:latin typeface="Calibri"/>
                <a:cs typeface="Calibri"/>
              </a:rPr>
              <a:t>even</a:t>
            </a:r>
            <a:r>
              <a:rPr sz="4600" spc="195" dirty="0">
                <a:solidFill>
                  <a:srgbClr val="FFFFFF"/>
                </a:solidFill>
                <a:latin typeface="Calibri"/>
                <a:cs typeface="Calibri"/>
              </a:rPr>
              <a:t> </a:t>
            </a:r>
            <a:r>
              <a:rPr sz="4600" spc="285" dirty="0">
                <a:solidFill>
                  <a:srgbClr val="FFFFFF"/>
                </a:solidFill>
                <a:latin typeface="Calibri"/>
                <a:cs typeface="Calibri"/>
              </a:rPr>
              <a:t>a</a:t>
            </a:r>
            <a:r>
              <a:rPr sz="4600" spc="190" dirty="0">
                <a:solidFill>
                  <a:srgbClr val="FFFFFF"/>
                </a:solidFill>
                <a:latin typeface="Calibri"/>
                <a:cs typeface="Calibri"/>
              </a:rPr>
              <a:t> </a:t>
            </a:r>
            <a:r>
              <a:rPr sz="4600" spc="220" dirty="0">
                <a:solidFill>
                  <a:srgbClr val="FFFFFF"/>
                </a:solidFill>
                <a:latin typeface="Calibri"/>
                <a:cs typeface="Calibri"/>
              </a:rPr>
              <a:t>network</a:t>
            </a:r>
            <a:r>
              <a:rPr sz="4600" spc="200" dirty="0">
                <a:solidFill>
                  <a:srgbClr val="FFFFFF"/>
                </a:solidFill>
                <a:latin typeface="Calibri"/>
                <a:cs typeface="Calibri"/>
              </a:rPr>
              <a:t> </a:t>
            </a:r>
            <a:r>
              <a:rPr sz="4600" spc="260" dirty="0">
                <a:solidFill>
                  <a:srgbClr val="FFFFFF"/>
                </a:solidFill>
                <a:latin typeface="Calibri"/>
                <a:cs typeface="Calibri"/>
              </a:rPr>
              <a:t>connection),</a:t>
            </a:r>
            <a:r>
              <a:rPr sz="4600" spc="200" dirty="0">
                <a:solidFill>
                  <a:srgbClr val="FFFFFF"/>
                </a:solidFill>
                <a:latin typeface="Calibri"/>
                <a:cs typeface="Calibri"/>
              </a:rPr>
              <a:t> </a:t>
            </a:r>
            <a:r>
              <a:rPr sz="4600" spc="265" dirty="0">
                <a:solidFill>
                  <a:srgbClr val="FFFFFF"/>
                </a:solidFill>
                <a:latin typeface="Calibri"/>
                <a:cs typeface="Calibri"/>
              </a:rPr>
              <a:t>to</a:t>
            </a:r>
            <a:r>
              <a:rPr sz="4600" spc="190" dirty="0">
                <a:solidFill>
                  <a:srgbClr val="FFFFFF"/>
                </a:solidFill>
                <a:latin typeface="Calibri"/>
                <a:cs typeface="Calibri"/>
              </a:rPr>
              <a:t> </a:t>
            </a:r>
            <a:r>
              <a:rPr sz="4600" spc="350" dirty="0">
                <a:solidFill>
                  <a:srgbClr val="FFFFFF"/>
                </a:solidFill>
                <a:latin typeface="Calibri"/>
                <a:cs typeface="Calibri"/>
              </a:rPr>
              <a:t>use</a:t>
            </a:r>
            <a:r>
              <a:rPr sz="4600" spc="195" dirty="0">
                <a:solidFill>
                  <a:srgbClr val="FFFFFF"/>
                </a:solidFill>
                <a:latin typeface="Calibri"/>
                <a:cs typeface="Calibri"/>
              </a:rPr>
              <a:t> </a:t>
            </a:r>
            <a:r>
              <a:rPr sz="4600" spc="125" dirty="0">
                <a:solidFill>
                  <a:srgbClr val="FFFFFF"/>
                </a:solidFill>
                <a:latin typeface="Calibri"/>
                <a:cs typeface="Calibri"/>
              </a:rPr>
              <a:t>Git.</a:t>
            </a:r>
            <a:endParaRPr sz="4600">
              <a:latin typeface="Calibri"/>
              <a:cs typeface="Calibri"/>
            </a:endParaRPr>
          </a:p>
          <a:p>
            <a:pPr marL="12700" marR="468630">
              <a:lnSpc>
                <a:spcPct val="122300"/>
              </a:lnSpc>
            </a:pPr>
            <a:r>
              <a:rPr sz="4600" spc="225" dirty="0">
                <a:solidFill>
                  <a:srgbClr val="FFFFFF"/>
                </a:solidFill>
                <a:latin typeface="Calibri"/>
                <a:cs typeface="Calibri"/>
              </a:rPr>
              <a:t>Now</a:t>
            </a:r>
            <a:r>
              <a:rPr sz="4600" spc="185" dirty="0">
                <a:solidFill>
                  <a:srgbClr val="FFFFFF"/>
                </a:solidFill>
                <a:latin typeface="Calibri"/>
                <a:cs typeface="Calibri"/>
              </a:rPr>
              <a:t> </a:t>
            </a:r>
            <a:r>
              <a:rPr sz="4600" spc="325" dirty="0">
                <a:solidFill>
                  <a:srgbClr val="FFFFFF"/>
                </a:solidFill>
                <a:latin typeface="Calibri"/>
                <a:cs typeface="Calibri"/>
              </a:rPr>
              <a:t>you</a:t>
            </a:r>
            <a:r>
              <a:rPr sz="4600" spc="190" dirty="0">
                <a:solidFill>
                  <a:srgbClr val="FFFFFF"/>
                </a:solidFill>
                <a:latin typeface="Calibri"/>
                <a:cs typeface="Calibri"/>
              </a:rPr>
              <a:t> </a:t>
            </a:r>
            <a:r>
              <a:rPr sz="4600" spc="229" dirty="0">
                <a:solidFill>
                  <a:srgbClr val="FFFFFF"/>
                </a:solidFill>
                <a:latin typeface="Calibri"/>
                <a:cs typeface="Calibri"/>
              </a:rPr>
              <a:t>want</a:t>
            </a:r>
            <a:r>
              <a:rPr sz="4600" spc="195" dirty="0">
                <a:solidFill>
                  <a:srgbClr val="FFFFFF"/>
                </a:solidFill>
                <a:latin typeface="Calibri"/>
                <a:cs typeface="Calibri"/>
              </a:rPr>
              <a:t> </a:t>
            </a:r>
            <a:r>
              <a:rPr sz="4600" spc="265" dirty="0">
                <a:solidFill>
                  <a:srgbClr val="FFFFFF"/>
                </a:solidFill>
                <a:latin typeface="Calibri"/>
                <a:cs typeface="Calibri"/>
              </a:rPr>
              <a:t>to</a:t>
            </a:r>
            <a:r>
              <a:rPr sz="4600" spc="185" dirty="0">
                <a:solidFill>
                  <a:srgbClr val="FFFFFF"/>
                </a:solidFill>
                <a:latin typeface="Calibri"/>
                <a:cs typeface="Calibri"/>
              </a:rPr>
              <a:t> </a:t>
            </a:r>
            <a:r>
              <a:rPr sz="4600" spc="350" dirty="0">
                <a:solidFill>
                  <a:srgbClr val="FFFFFF"/>
                </a:solidFill>
                <a:latin typeface="Calibri"/>
                <a:cs typeface="Calibri"/>
              </a:rPr>
              <a:t>push</a:t>
            </a:r>
            <a:r>
              <a:rPr sz="4600" spc="190" dirty="0">
                <a:solidFill>
                  <a:srgbClr val="FFFFFF"/>
                </a:solidFill>
                <a:latin typeface="Calibri"/>
                <a:cs typeface="Calibri"/>
              </a:rPr>
              <a:t> </a:t>
            </a:r>
            <a:r>
              <a:rPr sz="4600" spc="265" dirty="0">
                <a:solidFill>
                  <a:srgbClr val="FFFFFF"/>
                </a:solidFill>
                <a:latin typeface="Calibri"/>
                <a:cs typeface="Calibri"/>
              </a:rPr>
              <a:t>the</a:t>
            </a:r>
            <a:r>
              <a:rPr sz="4600" spc="190" dirty="0">
                <a:solidFill>
                  <a:srgbClr val="FFFFFF"/>
                </a:solidFill>
                <a:latin typeface="Calibri"/>
                <a:cs typeface="Calibri"/>
              </a:rPr>
              <a:t> </a:t>
            </a:r>
            <a:r>
              <a:rPr sz="4600" spc="370" dirty="0">
                <a:solidFill>
                  <a:srgbClr val="FFFFFF"/>
                </a:solidFill>
                <a:latin typeface="Calibri"/>
                <a:cs typeface="Calibri"/>
              </a:rPr>
              <a:t>changes</a:t>
            </a:r>
            <a:r>
              <a:rPr sz="4600" spc="195" dirty="0">
                <a:solidFill>
                  <a:srgbClr val="FFFFFF"/>
                </a:solidFill>
                <a:latin typeface="Calibri"/>
                <a:cs typeface="Calibri"/>
              </a:rPr>
              <a:t> </a:t>
            </a:r>
            <a:r>
              <a:rPr sz="4600" spc="265" dirty="0">
                <a:solidFill>
                  <a:srgbClr val="FFFFFF"/>
                </a:solidFill>
                <a:latin typeface="Calibri"/>
                <a:cs typeface="Calibri"/>
              </a:rPr>
              <a:t>to</a:t>
            </a:r>
            <a:r>
              <a:rPr sz="4600" spc="185" dirty="0">
                <a:solidFill>
                  <a:srgbClr val="FFFFFF"/>
                </a:solidFill>
                <a:latin typeface="Calibri"/>
                <a:cs typeface="Calibri"/>
              </a:rPr>
              <a:t> </a:t>
            </a:r>
            <a:r>
              <a:rPr sz="4600" spc="254" dirty="0">
                <a:solidFill>
                  <a:srgbClr val="FFFFFF"/>
                </a:solidFill>
                <a:latin typeface="Calibri"/>
                <a:cs typeface="Calibri"/>
              </a:rPr>
              <a:t>your</a:t>
            </a:r>
            <a:r>
              <a:rPr sz="4600" spc="195" dirty="0">
                <a:solidFill>
                  <a:srgbClr val="FFFFFF"/>
                </a:solidFill>
                <a:latin typeface="Calibri"/>
                <a:cs typeface="Calibri"/>
              </a:rPr>
              <a:t> </a:t>
            </a:r>
            <a:r>
              <a:rPr sz="4600" spc="285" dirty="0">
                <a:solidFill>
                  <a:srgbClr val="FFFFFF"/>
                </a:solidFill>
                <a:latin typeface="Calibri"/>
                <a:cs typeface="Calibri"/>
              </a:rPr>
              <a:t>Git</a:t>
            </a:r>
            <a:r>
              <a:rPr sz="4600" spc="195" dirty="0">
                <a:solidFill>
                  <a:srgbClr val="FFFFFF"/>
                </a:solidFill>
                <a:latin typeface="Calibri"/>
                <a:cs typeface="Calibri"/>
              </a:rPr>
              <a:t> </a:t>
            </a:r>
            <a:r>
              <a:rPr sz="4600" spc="265" dirty="0">
                <a:solidFill>
                  <a:srgbClr val="FFFFFF"/>
                </a:solidFill>
                <a:latin typeface="Calibri"/>
                <a:cs typeface="Calibri"/>
              </a:rPr>
              <a:t>repository </a:t>
            </a:r>
            <a:r>
              <a:rPr sz="4600" spc="340" dirty="0">
                <a:solidFill>
                  <a:srgbClr val="FFFFFF"/>
                </a:solidFill>
                <a:latin typeface="Calibri"/>
                <a:cs typeface="Calibri"/>
              </a:rPr>
              <a:t>hosted</a:t>
            </a:r>
            <a:r>
              <a:rPr sz="4600" spc="195" dirty="0">
                <a:solidFill>
                  <a:srgbClr val="FFFFFF"/>
                </a:solidFill>
                <a:latin typeface="Calibri"/>
                <a:cs typeface="Calibri"/>
              </a:rPr>
              <a:t> </a:t>
            </a:r>
            <a:r>
              <a:rPr sz="4600" spc="170" dirty="0">
                <a:solidFill>
                  <a:srgbClr val="FFFFFF"/>
                </a:solidFill>
                <a:latin typeface="Calibri"/>
                <a:cs typeface="Calibri"/>
              </a:rPr>
              <a:t>with</a:t>
            </a:r>
            <a:r>
              <a:rPr sz="4600" spc="200" dirty="0">
                <a:solidFill>
                  <a:srgbClr val="FFFFFF"/>
                </a:solidFill>
                <a:latin typeface="Calibri"/>
                <a:cs typeface="Calibri"/>
              </a:rPr>
              <a:t> </a:t>
            </a:r>
            <a:r>
              <a:rPr sz="4600" spc="204" dirty="0">
                <a:solidFill>
                  <a:srgbClr val="FFFFFF"/>
                </a:solidFill>
                <a:latin typeface="Calibri"/>
                <a:cs typeface="Calibri"/>
              </a:rPr>
              <a:t>GitHub.</a:t>
            </a:r>
            <a:endParaRPr sz="4600">
              <a:latin typeface="Calibri"/>
              <a:cs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9"/>
          </a:xfrm>
          <a:prstGeom prst="rect">
            <a:avLst/>
          </a:prstGeom>
        </p:spPr>
      </p:pic>
      <p:pic>
        <p:nvPicPr>
          <p:cNvPr id="3" name="object 3"/>
          <p:cNvPicPr/>
          <p:nvPr/>
        </p:nvPicPr>
        <p:blipFill>
          <a:blip r:embed="rId3" cstate="print"/>
          <a:stretch>
            <a:fillRect/>
          </a:stretch>
        </p:blipFill>
        <p:spPr>
          <a:xfrm>
            <a:off x="0" y="7696586"/>
            <a:ext cx="3258978" cy="2590413"/>
          </a:xfrm>
          <a:prstGeom prst="rect">
            <a:avLst/>
          </a:prstGeom>
        </p:spPr>
      </p:pic>
      <p:pic>
        <p:nvPicPr>
          <p:cNvPr id="4" name="object 4"/>
          <p:cNvPicPr/>
          <p:nvPr/>
        </p:nvPicPr>
        <p:blipFill>
          <a:blip r:embed="rId4" cstate="print"/>
          <a:stretch>
            <a:fillRect/>
          </a:stretch>
        </p:blipFill>
        <p:spPr>
          <a:xfrm>
            <a:off x="14792965" y="0"/>
            <a:ext cx="3495034" cy="3094955"/>
          </a:xfrm>
          <a:prstGeom prst="rect">
            <a:avLst/>
          </a:prstGeom>
        </p:spPr>
      </p:pic>
      <p:grpSp>
        <p:nvGrpSpPr>
          <p:cNvPr id="5" name="object 5"/>
          <p:cNvGrpSpPr/>
          <p:nvPr/>
        </p:nvGrpSpPr>
        <p:grpSpPr>
          <a:xfrm>
            <a:off x="508686" y="4456220"/>
            <a:ext cx="17434560" cy="3238500"/>
            <a:chOff x="508686" y="4456220"/>
            <a:chExt cx="17434560" cy="3238500"/>
          </a:xfrm>
        </p:grpSpPr>
        <p:pic>
          <p:nvPicPr>
            <p:cNvPr id="6" name="object 6"/>
            <p:cNvPicPr/>
            <p:nvPr/>
          </p:nvPicPr>
          <p:blipFill>
            <a:blip r:embed="rId5" cstate="print"/>
            <a:stretch>
              <a:fillRect/>
            </a:stretch>
          </p:blipFill>
          <p:spPr>
            <a:xfrm>
              <a:off x="588421" y="4456220"/>
              <a:ext cx="17354549" cy="3238499"/>
            </a:xfrm>
            <a:prstGeom prst="rect">
              <a:avLst/>
            </a:prstGeom>
          </p:spPr>
        </p:pic>
        <p:pic>
          <p:nvPicPr>
            <p:cNvPr id="7" name="object 7"/>
            <p:cNvPicPr/>
            <p:nvPr/>
          </p:nvPicPr>
          <p:blipFill>
            <a:blip r:embed="rId6" cstate="print"/>
            <a:stretch>
              <a:fillRect/>
            </a:stretch>
          </p:blipFill>
          <p:spPr>
            <a:xfrm>
              <a:off x="508686" y="5248274"/>
              <a:ext cx="1369320" cy="624840"/>
            </a:xfrm>
            <a:prstGeom prst="rect">
              <a:avLst/>
            </a:prstGeom>
          </p:spPr>
        </p:pic>
        <p:pic>
          <p:nvPicPr>
            <p:cNvPr id="8" name="object 8"/>
            <p:cNvPicPr/>
            <p:nvPr/>
          </p:nvPicPr>
          <p:blipFill>
            <a:blip r:embed="rId7" cstate="print"/>
            <a:stretch>
              <a:fillRect/>
            </a:stretch>
          </p:blipFill>
          <p:spPr>
            <a:xfrm>
              <a:off x="581084" y="6627180"/>
              <a:ext cx="1329647" cy="633730"/>
            </a:xfrm>
            <a:prstGeom prst="rect">
              <a:avLst/>
            </a:prstGeom>
          </p:spPr>
        </p:pic>
      </p:grpSp>
      <p:sp>
        <p:nvSpPr>
          <p:cNvPr id="9" name="object 9"/>
          <p:cNvSpPr txBox="1">
            <a:spLocks noGrp="1"/>
          </p:cNvSpPr>
          <p:nvPr>
            <p:ph type="title"/>
          </p:nvPr>
        </p:nvSpPr>
        <p:spPr>
          <a:xfrm>
            <a:off x="575721" y="1121232"/>
            <a:ext cx="14010005" cy="3025775"/>
          </a:xfrm>
          <a:prstGeom prst="rect">
            <a:avLst/>
          </a:prstGeom>
        </p:spPr>
        <p:txBody>
          <a:bodyPr vert="horz" wrap="square" lIns="0" tIns="12700" rIns="0" bIns="0" rtlCol="0">
            <a:spAutoFit/>
          </a:bodyPr>
          <a:lstStyle/>
          <a:p>
            <a:pPr marL="12700" marR="5080">
              <a:lnSpc>
                <a:spcPct val="121200"/>
              </a:lnSpc>
              <a:spcBef>
                <a:spcPts val="100"/>
              </a:spcBef>
            </a:pPr>
            <a:r>
              <a:rPr spc="60" dirty="0"/>
              <a:t>5.</a:t>
            </a:r>
            <a:r>
              <a:rPr spc="135" dirty="0"/>
              <a:t> </a:t>
            </a:r>
            <a:r>
              <a:rPr spc="210" dirty="0"/>
              <a:t>To</a:t>
            </a:r>
            <a:r>
              <a:rPr spc="135" dirty="0"/>
              <a:t> </a:t>
            </a:r>
            <a:r>
              <a:rPr spc="229" dirty="0"/>
              <a:t>push</a:t>
            </a:r>
            <a:r>
              <a:rPr spc="140" dirty="0"/>
              <a:t> </a:t>
            </a:r>
            <a:r>
              <a:rPr spc="170" dirty="0"/>
              <a:t>the</a:t>
            </a:r>
            <a:r>
              <a:rPr spc="135" dirty="0"/>
              <a:t> </a:t>
            </a:r>
            <a:r>
              <a:rPr spc="245" dirty="0"/>
              <a:t>changes</a:t>
            </a:r>
            <a:r>
              <a:rPr spc="140" dirty="0"/>
              <a:t> </a:t>
            </a:r>
            <a:r>
              <a:rPr spc="180" dirty="0"/>
              <a:t>to</a:t>
            </a:r>
            <a:r>
              <a:rPr spc="135" dirty="0"/>
              <a:t> </a:t>
            </a:r>
            <a:r>
              <a:rPr spc="170" dirty="0"/>
              <a:t>your</a:t>
            </a:r>
            <a:r>
              <a:rPr spc="135" dirty="0"/>
              <a:t> </a:t>
            </a:r>
            <a:r>
              <a:rPr spc="185" dirty="0"/>
              <a:t>Git</a:t>
            </a:r>
            <a:r>
              <a:rPr spc="140" dirty="0"/>
              <a:t> </a:t>
            </a:r>
            <a:r>
              <a:rPr spc="180" dirty="0"/>
              <a:t>repository</a:t>
            </a:r>
            <a:r>
              <a:rPr spc="135" dirty="0"/>
              <a:t> </a:t>
            </a:r>
            <a:r>
              <a:rPr spc="225" dirty="0"/>
              <a:t>hosted</a:t>
            </a:r>
            <a:r>
              <a:rPr spc="135" dirty="0"/>
              <a:t> </a:t>
            </a:r>
            <a:r>
              <a:rPr spc="105" dirty="0"/>
              <a:t>with</a:t>
            </a:r>
            <a:r>
              <a:rPr spc="140" dirty="0"/>
              <a:t> </a:t>
            </a:r>
            <a:r>
              <a:rPr spc="135" dirty="0"/>
              <a:t>GitHub.</a:t>
            </a:r>
            <a:r>
              <a:rPr spc="130" dirty="0"/>
              <a:t> </a:t>
            </a:r>
            <a:r>
              <a:rPr spc="204" dirty="0"/>
              <a:t>You</a:t>
            </a:r>
            <a:r>
              <a:rPr spc="140" dirty="0"/>
              <a:t> </a:t>
            </a:r>
            <a:r>
              <a:rPr spc="235" dirty="0"/>
              <a:t>do </a:t>
            </a:r>
            <a:r>
              <a:rPr spc="160" dirty="0"/>
              <a:t>this</a:t>
            </a:r>
            <a:r>
              <a:rPr spc="130" dirty="0"/>
              <a:t> </a:t>
            </a:r>
            <a:r>
              <a:rPr spc="320" dirty="0"/>
              <a:t>by</a:t>
            </a:r>
            <a:r>
              <a:rPr spc="135" dirty="0"/>
              <a:t> </a:t>
            </a:r>
            <a:r>
              <a:rPr spc="100" dirty="0"/>
              <a:t>telling</a:t>
            </a:r>
            <a:r>
              <a:rPr spc="130" dirty="0"/>
              <a:t> </a:t>
            </a:r>
            <a:r>
              <a:rPr spc="185" dirty="0"/>
              <a:t>Git</a:t>
            </a:r>
            <a:r>
              <a:rPr spc="135" dirty="0"/>
              <a:t> </a:t>
            </a:r>
            <a:r>
              <a:rPr spc="180" dirty="0"/>
              <a:t>to</a:t>
            </a:r>
            <a:r>
              <a:rPr spc="130" dirty="0"/>
              <a:t> </a:t>
            </a:r>
            <a:r>
              <a:rPr spc="275" dirty="0"/>
              <a:t>add</a:t>
            </a:r>
            <a:r>
              <a:rPr spc="135" dirty="0"/>
              <a:t> </a:t>
            </a:r>
            <a:r>
              <a:rPr spc="185" dirty="0"/>
              <a:t>a</a:t>
            </a:r>
            <a:r>
              <a:rPr spc="130" dirty="0"/>
              <a:t> </a:t>
            </a:r>
            <a:r>
              <a:rPr spc="185" dirty="0"/>
              <a:t>remote</a:t>
            </a:r>
            <a:r>
              <a:rPr spc="135" dirty="0"/>
              <a:t> </a:t>
            </a:r>
            <a:r>
              <a:rPr spc="120" dirty="0"/>
              <a:t>location,</a:t>
            </a:r>
            <a:r>
              <a:rPr spc="135" dirty="0"/>
              <a:t> </a:t>
            </a:r>
            <a:r>
              <a:rPr spc="210" dirty="0"/>
              <a:t>and</a:t>
            </a:r>
            <a:r>
              <a:rPr spc="130" dirty="0"/>
              <a:t> </a:t>
            </a:r>
            <a:r>
              <a:rPr spc="215" dirty="0"/>
              <a:t>you</a:t>
            </a:r>
            <a:r>
              <a:rPr spc="135" dirty="0"/>
              <a:t> </a:t>
            </a:r>
            <a:r>
              <a:rPr spc="260" dirty="0"/>
              <a:t>do</a:t>
            </a:r>
            <a:r>
              <a:rPr spc="130" dirty="0"/>
              <a:t> </a:t>
            </a:r>
            <a:r>
              <a:rPr spc="155" dirty="0"/>
              <a:t>that</a:t>
            </a:r>
            <a:r>
              <a:rPr spc="135" dirty="0"/>
              <a:t> </a:t>
            </a:r>
            <a:r>
              <a:rPr spc="105" dirty="0"/>
              <a:t>with</a:t>
            </a:r>
            <a:r>
              <a:rPr spc="130" dirty="0"/>
              <a:t> </a:t>
            </a:r>
            <a:r>
              <a:rPr spc="140" dirty="0"/>
              <a:t>this </a:t>
            </a:r>
            <a:r>
              <a:rPr spc="190" dirty="0"/>
              <a:t>command:</a:t>
            </a:r>
          </a:p>
          <a:p>
            <a:pPr marL="12700" marR="1077595">
              <a:lnSpc>
                <a:spcPts val="4730"/>
              </a:lnSpc>
              <a:spcBef>
                <a:spcPts val="90"/>
              </a:spcBef>
            </a:pPr>
            <a:r>
              <a:rPr spc="145" dirty="0"/>
              <a:t>git</a:t>
            </a:r>
            <a:r>
              <a:rPr spc="155" dirty="0"/>
              <a:t> </a:t>
            </a:r>
            <a:r>
              <a:rPr spc="185" dirty="0"/>
              <a:t>remote</a:t>
            </a:r>
            <a:r>
              <a:rPr spc="160" dirty="0"/>
              <a:t> </a:t>
            </a:r>
            <a:r>
              <a:rPr spc="275" dirty="0"/>
              <a:t>add</a:t>
            </a:r>
            <a:r>
              <a:rPr spc="160" dirty="0"/>
              <a:t> </a:t>
            </a:r>
            <a:r>
              <a:rPr spc="105" dirty="0"/>
              <a:t>origin</a:t>
            </a:r>
            <a:r>
              <a:rPr spc="160" dirty="0"/>
              <a:t> </a:t>
            </a:r>
            <a:r>
              <a:rPr spc="165" dirty="0"/>
              <a:t>https://github.com/yourusername/your-</a:t>
            </a:r>
            <a:r>
              <a:rPr spc="275" dirty="0"/>
              <a:t>repo- </a:t>
            </a:r>
            <a:r>
              <a:rPr spc="120" dirty="0"/>
              <a:t>name.git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444066" cy="973596"/>
          </a:xfrm>
          <a:prstGeom prst="rect">
            <a:avLst/>
          </a:prstGeom>
        </p:spPr>
      </p:pic>
      <p:pic>
        <p:nvPicPr>
          <p:cNvPr id="3" name="object 3"/>
          <p:cNvPicPr/>
          <p:nvPr/>
        </p:nvPicPr>
        <p:blipFill>
          <a:blip r:embed="rId3" cstate="print"/>
          <a:stretch>
            <a:fillRect/>
          </a:stretch>
        </p:blipFill>
        <p:spPr>
          <a:xfrm>
            <a:off x="0" y="7696584"/>
            <a:ext cx="3258978" cy="2590415"/>
          </a:xfrm>
          <a:prstGeom prst="rect">
            <a:avLst/>
          </a:prstGeom>
        </p:spPr>
      </p:pic>
      <p:pic>
        <p:nvPicPr>
          <p:cNvPr id="4" name="object 4"/>
          <p:cNvPicPr/>
          <p:nvPr/>
        </p:nvPicPr>
        <p:blipFill>
          <a:blip r:embed="rId4" cstate="print"/>
          <a:stretch>
            <a:fillRect/>
          </a:stretch>
        </p:blipFill>
        <p:spPr>
          <a:xfrm>
            <a:off x="16598589" y="4297832"/>
            <a:ext cx="1689409" cy="5989167"/>
          </a:xfrm>
          <a:prstGeom prst="rect">
            <a:avLst/>
          </a:prstGeom>
        </p:spPr>
      </p:pic>
      <p:grpSp>
        <p:nvGrpSpPr>
          <p:cNvPr id="5" name="object 5"/>
          <p:cNvGrpSpPr/>
          <p:nvPr/>
        </p:nvGrpSpPr>
        <p:grpSpPr>
          <a:xfrm>
            <a:off x="1285864" y="2709086"/>
            <a:ext cx="15154275" cy="7048500"/>
            <a:chOff x="1285864" y="2709086"/>
            <a:chExt cx="15154275" cy="7048500"/>
          </a:xfrm>
        </p:grpSpPr>
        <p:pic>
          <p:nvPicPr>
            <p:cNvPr id="6" name="object 6"/>
            <p:cNvPicPr/>
            <p:nvPr/>
          </p:nvPicPr>
          <p:blipFill>
            <a:blip r:embed="rId5" cstate="print"/>
            <a:stretch>
              <a:fillRect/>
            </a:stretch>
          </p:blipFill>
          <p:spPr>
            <a:xfrm>
              <a:off x="1447646" y="2709086"/>
              <a:ext cx="14992349" cy="7048499"/>
            </a:xfrm>
            <a:prstGeom prst="rect">
              <a:avLst/>
            </a:prstGeom>
          </p:spPr>
        </p:pic>
        <p:sp>
          <p:nvSpPr>
            <p:cNvPr id="7" name="object 7"/>
            <p:cNvSpPr/>
            <p:nvPr/>
          </p:nvSpPr>
          <p:spPr>
            <a:xfrm>
              <a:off x="1285864" y="3583784"/>
              <a:ext cx="1471930" cy="378460"/>
            </a:xfrm>
            <a:custGeom>
              <a:avLst/>
              <a:gdLst/>
              <a:ahLst/>
              <a:cxnLst/>
              <a:rect l="l" t="t" r="r" b="b"/>
              <a:pathLst>
                <a:path w="1471930" h="378460">
                  <a:moveTo>
                    <a:pt x="77706" y="44449"/>
                  </a:moveTo>
                  <a:lnTo>
                    <a:pt x="84887" y="39369"/>
                  </a:lnTo>
                  <a:lnTo>
                    <a:pt x="97999" y="31749"/>
                  </a:lnTo>
                  <a:lnTo>
                    <a:pt x="111646" y="25399"/>
                  </a:lnTo>
                  <a:lnTo>
                    <a:pt x="125740" y="20319"/>
                  </a:lnTo>
                  <a:lnTo>
                    <a:pt x="138450" y="15239"/>
                  </a:lnTo>
                  <a:lnTo>
                    <a:pt x="207268" y="8889"/>
                  </a:lnTo>
                  <a:lnTo>
                    <a:pt x="273868" y="6349"/>
                  </a:lnTo>
                  <a:lnTo>
                    <a:pt x="533855" y="1269"/>
                  </a:lnTo>
                  <a:lnTo>
                    <a:pt x="725807" y="0"/>
                  </a:lnTo>
                  <a:lnTo>
                    <a:pt x="984292" y="1269"/>
                  </a:lnTo>
                  <a:lnTo>
                    <a:pt x="1155440" y="6349"/>
                  </a:lnTo>
                  <a:lnTo>
                    <a:pt x="1204410" y="10159"/>
                  </a:lnTo>
                  <a:lnTo>
                    <a:pt x="189260" y="10159"/>
                  </a:lnTo>
                  <a:lnTo>
                    <a:pt x="159375" y="12699"/>
                  </a:lnTo>
                  <a:lnTo>
                    <a:pt x="116453" y="24129"/>
                  </a:lnTo>
                  <a:lnTo>
                    <a:pt x="89545" y="36829"/>
                  </a:lnTo>
                  <a:lnTo>
                    <a:pt x="77706" y="44449"/>
                  </a:lnTo>
                  <a:close/>
                </a:path>
                <a:path w="1471930" h="378460">
                  <a:moveTo>
                    <a:pt x="203845" y="378459"/>
                  </a:moveTo>
                  <a:lnTo>
                    <a:pt x="174318" y="378459"/>
                  </a:lnTo>
                  <a:lnTo>
                    <a:pt x="159375" y="377189"/>
                  </a:lnTo>
                  <a:lnTo>
                    <a:pt x="144790" y="374649"/>
                  </a:lnTo>
                  <a:lnTo>
                    <a:pt x="130532" y="370839"/>
                  </a:lnTo>
                  <a:lnTo>
                    <a:pt x="116453" y="365759"/>
                  </a:lnTo>
                  <a:lnTo>
                    <a:pt x="112708" y="364489"/>
                  </a:lnTo>
                  <a:lnTo>
                    <a:pt x="76910" y="344169"/>
                  </a:lnTo>
                  <a:lnTo>
                    <a:pt x="53782" y="325119"/>
                  </a:lnTo>
                  <a:lnTo>
                    <a:pt x="52630" y="323849"/>
                  </a:lnTo>
                  <a:lnTo>
                    <a:pt x="50493" y="321309"/>
                  </a:lnTo>
                  <a:lnTo>
                    <a:pt x="47699" y="318769"/>
                  </a:lnTo>
                  <a:lnTo>
                    <a:pt x="43825" y="313689"/>
                  </a:lnTo>
                  <a:lnTo>
                    <a:pt x="42244" y="312419"/>
                  </a:lnTo>
                  <a:lnTo>
                    <a:pt x="40521" y="309879"/>
                  </a:lnTo>
                  <a:lnTo>
                    <a:pt x="39312" y="308357"/>
                  </a:lnTo>
                  <a:lnTo>
                    <a:pt x="13345" y="262889"/>
                  </a:lnTo>
                  <a:lnTo>
                    <a:pt x="1201" y="214629"/>
                  </a:lnTo>
                  <a:lnTo>
                    <a:pt x="0" y="199389"/>
                  </a:lnTo>
                  <a:lnTo>
                    <a:pt x="0" y="189229"/>
                  </a:lnTo>
                  <a:lnTo>
                    <a:pt x="6399" y="147319"/>
                  </a:lnTo>
                  <a:lnTo>
                    <a:pt x="8181" y="140969"/>
                  </a:lnTo>
                  <a:lnTo>
                    <a:pt x="8394" y="139699"/>
                  </a:lnTo>
                  <a:lnTo>
                    <a:pt x="26799" y="100329"/>
                  </a:lnTo>
                  <a:lnTo>
                    <a:pt x="50135" y="68579"/>
                  </a:lnTo>
                  <a:lnTo>
                    <a:pt x="50915" y="67309"/>
                  </a:lnTo>
                  <a:lnTo>
                    <a:pt x="53782" y="64769"/>
                  </a:lnTo>
                  <a:lnTo>
                    <a:pt x="60490" y="58419"/>
                  </a:lnTo>
                  <a:lnTo>
                    <a:pt x="61471" y="57149"/>
                  </a:lnTo>
                  <a:lnTo>
                    <a:pt x="64899" y="54609"/>
                  </a:lnTo>
                  <a:lnTo>
                    <a:pt x="69288" y="50799"/>
                  </a:lnTo>
                  <a:lnTo>
                    <a:pt x="76142" y="45719"/>
                  </a:lnTo>
                  <a:lnTo>
                    <a:pt x="76910" y="45719"/>
                  </a:lnTo>
                  <a:lnTo>
                    <a:pt x="77706" y="44449"/>
                  </a:lnTo>
                  <a:lnTo>
                    <a:pt x="116453" y="24129"/>
                  </a:lnTo>
                  <a:lnTo>
                    <a:pt x="159375" y="12699"/>
                  </a:lnTo>
                  <a:lnTo>
                    <a:pt x="189260" y="10159"/>
                  </a:lnTo>
                  <a:lnTo>
                    <a:pt x="203845" y="11429"/>
                  </a:lnTo>
                  <a:lnTo>
                    <a:pt x="248047" y="21589"/>
                  </a:lnTo>
                  <a:lnTo>
                    <a:pt x="287665" y="41909"/>
                  </a:lnTo>
                  <a:lnTo>
                    <a:pt x="320869" y="71119"/>
                  </a:lnTo>
                  <a:lnTo>
                    <a:pt x="346720" y="107949"/>
                  </a:lnTo>
                  <a:lnTo>
                    <a:pt x="362927" y="149859"/>
                  </a:lnTo>
                  <a:lnTo>
                    <a:pt x="367735" y="189229"/>
                  </a:lnTo>
                  <a:lnTo>
                    <a:pt x="367735" y="199389"/>
                  </a:lnTo>
                  <a:lnTo>
                    <a:pt x="362927" y="238759"/>
                  </a:lnTo>
                  <a:lnTo>
                    <a:pt x="346720" y="280669"/>
                  </a:lnTo>
                  <a:lnTo>
                    <a:pt x="320869" y="317499"/>
                  </a:lnTo>
                  <a:lnTo>
                    <a:pt x="287665" y="346709"/>
                  </a:lnTo>
                  <a:lnTo>
                    <a:pt x="248047" y="368299"/>
                  </a:lnTo>
                  <a:lnTo>
                    <a:pt x="243235" y="369569"/>
                  </a:lnTo>
                  <a:lnTo>
                    <a:pt x="128141" y="369569"/>
                  </a:lnTo>
                  <a:lnTo>
                    <a:pt x="131000" y="370839"/>
                  </a:lnTo>
                  <a:lnTo>
                    <a:pt x="134883" y="370839"/>
                  </a:lnTo>
                  <a:lnTo>
                    <a:pt x="140355" y="372109"/>
                  </a:lnTo>
                  <a:lnTo>
                    <a:pt x="147984" y="372109"/>
                  </a:lnTo>
                  <a:lnTo>
                    <a:pt x="158335" y="373379"/>
                  </a:lnTo>
                  <a:lnTo>
                    <a:pt x="227615" y="373379"/>
                  </a:lnTo>
                  <a:lnTo>
                    <a:pt x="218817" y="375919"/>
                  </a:lnTo>
                  <a:lnTo>
                    <a:pt x="203845" y="378459"/>
                  </a:lnTo>
                  <a:close/>
                </a:path>
                <a:path w="1471930" h="378460">
                  <a:moveTo>
                    <a:pt x="270729" y="373379"/>
                  </a:moveTo>
                  <a:lnTo>
                    <a:pt x="227615" y="373379"/>
                  </a:lnTo>
                  <a:lnTo>
                    <a:pt x="233611" y="372109"/>
                  </a:lnTo>
                  <a:lnTo>
                    <a:pt x="248047" y="368299"/>
                  </a:lnTo>
                  <a:lnTo>
                    <a:pt x="287665" y="346709"/>
                  </a:lnTo>
                  <a:lnTo>
                    <a:pt x="320869" y="317499"/>
                  </a:lnTo>
                  <a:lnTo>
                    <a:pt x="346720" y="280669"/>
                  </a:lnTo>
                  <a:lnTo>
                    <a:pt x="362927" y="238759"/>
                  </a:lnTo>
                  <a:lnTo>
                    <a:pt x="367846" y="196849"/>
                  </a:lnTo>
                  <a:lnTo>
                    <a:pt x="367913" y="194309"/>
                  </a:lnTo>
                  <a:lnTo>
                    <a:pt x="367377" y="179069"/>
                  </a:lnTo>
                  <a:lnTo>
                    <a:pt x="358745" y="135889"/>
                  </a:lnTo>
                  <a:lnTo>
                    <a:pt x="339055" y="95249"/>
                  </a:lnTo>
                  <a:lnTo>
                    <a:pt x="310525" y="60959"/>
                  </a:lnTo>
                  <a:lnTo>
                    <a:pt x="275164" y="34289"/>
                  </a:lnTo>
                  <a:lnTo>
                    <a:pt x="233611" y="16509"/>
                  </a:lnTo>
                  <a:lnTo>
                    <a:pt x="189260" y="10159"/>
                  </a:lnTo>
                  <a:lnTo>
                    <a:pt x="1216520" y="10159"/>
                  </a:lnTo>
                  <a:lnTo>
                    <a:pt x="1286009" y="16509"/>
                  </a:lnTo>
                  <a:lnTo>
                    <a:pt x="1341130" y="25399"/>
                  </a:lnTo>
                  <a:lnTo>
                    <a:pt x="1386374" y="43179"/>
                  </a:lnTo>
                  <a:lnTo>
                    <a:pt x="1422941" y="72389"/>
                  </a:lnTo>
                  <a:lnTo>
                    <a:pt x="1442095" y="96519"/>
                  </a:lnTo>
                  <a:lnTo>
                    <a:pt x="1447765" y="104139"/>
                  </a:lnTo>
                  <a:lnTo>
                    <a:pt x="1466533" y="152399"/>
                  </a:lnTo>
                  <a:lnTo>
                    <a:pt x="1471439" y="196397"/>
                  </a:lnTo>
                  <a:lnTo>
                    <a:pt x="1471623" y="215899"/>
                  </a:lnTo>
                  <a:lnTo>
                    <a:pt x="1470670" y="227329"/>
                  </a:lnTo>
                  <a:lnTo>
                    <a:pt x="1453451" y="273049"/>
                  </a:lnTo>
                  <a:lnTo>
                    <a:pt x="1429013" y="308609"/>
                  </a:lnTo>
                  <a:lnTo>
                    <a:pt x="1397655" y="337819"/>
                  </a:lnTo>
                  <a:lnTo>
                    <a:pt x="1359019" y="356869"/>
                  </a:lnTo>
                  <a:lnTo>
                    <a:pt x="1314460" y="368299"/>
                  </a:lnTo>
                  <a:lnTo>
                    <a:pt x="1299220" y="368299"/>
                  </a:lnTo>
                  <a:lnTo>
                    <a:pt x="270729" y="373379"/>
                  </a:lnTo>
                  <a:close/>
                </a:path>
                <a:path w="1471930" h="378460">
                  <a:moveTo>
                    <a:pt x="69288" y="50799"/>
                  </a:moveTo>
                  <a:lnTo>
                    <a:pt x="72400" y="48259"/>
                  </a:lnTo>
                  <a:lnTo>
                    <a:pt x="76142" y="45719"/>
                  </a:lnTo>
                  <a:lnTo>
                    <a:pt x="69288" y="50799"/>
                  </a:lnTo>
                  <a:close/>
                </a:path>
                <a:path w="1471930" h="378460">
                  <a:moveTo>
                    <a:pt x="60490" y="58419"/>
                  </a:moveTo>
                  <a:lnTo>
                    <a:pt x="61044" y="57149"/>
                  </a:lnTo>
                  <a:lnTo>
                    <a:pt x="61471" y="57149"/>
                  </a:lnTo>
                  <a:lnTo>
                    <a:pt x="60490" y="58419"/>
                  </a:lnTo>
                  <a:close/>
                </a:path>
                <a:path w="1471930" h="378460">
                  <a:moveTo>
                    <a:pt x="43386" y="76199"/>
                  </a:moveTo>
                  <a:lnTo>
                    <a:pt x="43825" y="74929"/>
                  </a:lnTo>
                  <a:lnTo>
                    <a:pt x="46689" y="72389"/>
                  </a:lnTo>
                  <a:lnTo>
                    <a:pt x="43386" y="76199"/>
                  </a:lnTo>
                  <a:close/>
                </a:path>
                <a:path w="1471930" h="378460">
                  <a:moveTo>
                    <a:pt x="8394" y="139699"/>
                  </a:moveTo>
                  <a:lnTo>
                    <a:pt x="23421" y="104139"/>
                  </a:lnTo>
                  <a:lnTo>
                    <a:pt x="43386" y="76199"/>
                  </a:lnTo>
                  <a:lnTo>
                    <a:pt x="34910" y="87629"/>
                  </a:lnTo>
                  <a:lnTo>
                    <a:pt x="26799" y="100329"/>
                  </a:lnTo>
                  <a:lnTo>
                    <a:pt x="19581" y="113029"/>
                  </a:lnTo>
                  <a:lnTo>
                    <a:pt x="13345" y="126999"/>
                  </a:lnTo>
                  <a:lnTo>
                    <a:pt x="8394" y="139699"/>
                  </a:lnTo>
                  <a:close/>
                </a:path>
                <a:path w="1471930" h="378460">
                  <a:moveTo>
                    <a:pt x="6399" y="147319"/>
                  </a:moveTo>
                  <a:lnTo>
                    <a:pt x="6678" y="146049"/>
                  </a:lnTo>
                  <a:lnTo>
                    <a:pt x="7675" y="142239"/>
                  </a:lnTo>
                  <a:lnTo>
                    <a:pt x="6399" y="147319"/>
                  </a:lnTo>
                  <a:close/>
                </a:path>
                <a:path w="1471930" h="378460">
                  <a:moveTo>
                    <a:pt x="0" y="189229"/>
                  </a:moveTo>
                  <a:lnTo>
                    <a:pt x="10" y="184149"/>
                  </a:lnTo>
                  <a:lnTo>
                    <a:pt x="1424" y="170179"/>
                  </a:lnTo>
                  <a:lnTo>
                    <a:pt x="4177" y="154939"/>
                  </a:lnTo>
                  <a:lnTo>
                    <a:pt x="6399" y="147319"/>
                  </a:lnTo>
                  <a:lnTo>
                    <a:pt x="3493" y="160019"/>
                  </a:lnTo>
                  <a:lnTo>
                    <a:pt x="1201" y="175259"/>
                  </a:lnTo>
                  <a:lnTo>
                    <a:pt x="0" y="189229"/>
                  </a:lnTo>
                  <a:close/>
                </a:path>
                <a:path w="1471930" h="378460">
                  <a:moveTo>
                    <a:pt x="6399" y="242569"/>
                  </a:moveTo>
                  <a:lnTo>
                    <a:pt x="4177" y="234949"/>
                  </a:lnTo>
                  <a:lnTo>
                    <a:pt x="1424" y="219709"/>
                  </a:lnTo>
                  <a:lnTo>
                    <a:pt x="10" y="204469"/>
                  </a:lnTo>
                  <a:lnTo>
                    <a:pt x="0" y="199389"/>
                  </a:lnTo>
                  <a:lnTo>
                    <a:pt x="1201" y="214629"/>
                  </a:lnTo>
                  <a:lnTo>
                    <a:pt x="3493" y="228599"/>
                  </a:lnTo>
                  <a:lnTo>
                    <a:pt x="6399" y="242569"/>
                  </a:lnTo>
                  <a:close/>
                </a:path>
                <a:path w="1471930" h="378460">
                  <a:moveTo>
                    <a:pt x="7404" y="246379"/>
                  </a:moveTo>
                  <a:lnTo>
                    <a:pt x="6678" y="243839"/>
                  </a:lnTo>
                  <a:lnTo>
                    <a:pt x="6399" y="242569"/>
                  </a:lnTo>
                  <a:lnTo>
                    <a:pt x="7404" y="246379"/>
                  </a:lnTo>
                  <a:close/>
                </a:path>
                <a:path w="1471930" h="378460">
                  <a:moveTo>
                    <a:pt x="8716" y="250189"/>
                  </a:moveTo>
                  <a:lnTo>
                    <a:pt x="8181" y="248919"/>
                  </a:lnTo>
                  <a:lnTo>
                    <a:pt x="7404" y="246379"/>
                  </a:lnTo>
                  <a:lnTo>
                    <a:pt x="8716" y="250189"/>
                  </a:lnTo>
                  <a:close/>
                </a:path>
                <a:path w="1471930" h="378460">
                  <a:moveTo>
                    <a:pt x="39312" y="308357"/>
                  </a:moveTo>
                  <a:lnTo>
                    <a:pt x="16917" y="271779"/>
                  </a:lnTo>
                  <a:lnTo>
                    <a:pt x="8716" y="250189"/>
                  </a:lnTo>
                  <a:lnTo>
                    <a:pt x="13345" y="262889"/>
                  </a:lnTo>
                  <a:lnTo>
                    <a:pt x="19581" y="276859"/>
                  </a:lnTo>
                  <a:lnTo>
                    <a:pt x="26799" y="289559"/>
                  </a:lnTo>
                  <a:lnTo>
                    <a:pt x="34910" y="302259"/>
                  </a:lnTo>
                  <a:lnTo>
                    <a:pt x="39312" y="308357"/>
                  </a:lnTo>
                  <a:close/>
                </a:path>
                <a:path w="1471930" h="378460">
                  <a:moveTo>
                    <a:pt x="112708" y="364489"/>
                  </a:moveTo>
                  <a:lnTo>
                    <a:pt x="111646" y="364489"/>
                  </a:lnTo>
                  <a:lnTo>
                    <a:pt x="97999" y="358139"/>
                  </a:lnTo>
                  <a:lnTo>
                    <a:pt x="84887" y="350519"/>
                  </a:lnTo>
                  <a:lnTo>
                    <a:pt x="72400" y="341629"/>
                  </a:lnTo>
                  <a:lnTo>
                    <a:pt x="61178" y="332739"/>
                  </a:lnTo>
                  <a:lnTo>
                    <a:pt x="54728" y="326389"/>
                  </a:lnTo>
                  <a:lnTo>
                    <a:pt x="64899" y="335279"/>
                  </a:lnTo>
                  <a:lnTo>
                    <a:pt x="76910" y="344169"/>
                  </a:lnTo>
                  <a:lnTo>
                    <a:pt x="89545" y="351789"/>
                  </a:lnTo>
                  <a:lnTo>
                    <a:pt x="102731" y="359409"/>
                  </a:lnTo>
                  <a:lnTo>
                    <a:pt x="112708" y="364489"/>
                  </a:lnTo>
                  <a:close/>
                </a:path>
                <a:path w="1471930" h="378460">
                  <a:moveTo>
                    <a:pt x="227615" y="373379"/>
                  </a:moveTo>
                  <a:lnTo>
                    <a:pt x="158335" y="373379"/>
                  </a:lnTo>
                  <a:lnTo>
                    <a:pt x="147984" y="372109"/>
                  </a:lnTo>
                  <a:lnTo>
                    <a:pt x="140355" y="372109"/>
                  </a:lnTo>
                  <a:lnTo>
                    <a:pt x="134883" y="370839"/>
                  </a:lnTo>
                  <a:lnTo>
                    <a:pt x="131000" y="370839"/>
                  </a:lnTo>
                  <a:lnTo>
                    <a:pt x="128141" y="369569"/>
                  </a:lnTo>
                  <a:lnTo>
                    <a:pt x="243235" y="369569"/>
                  </a:lnTo>
                  <a:lnTo>
                    <a:pt x="233611" y="372109"/>
                  </a:lnTo>
                  <a:lnTo>
                    <a:pt x="227615" y="373379"/>
                  </a:lnTo>
                  <a:close/>
                </a:path>
              </a:pathLst>
            </a:custGeom>
            <a:solidFill>
              <a:srgbClr val="000000">
                <a:alpha val="82998"/>
              </a:srgbClr>
            </a:solidFill>
          </p:spPr>
          <p:txBody>
            <a:bodyPr wrap="square" lIns="0" tIns="0" rIns="0" bIns="0" rtlCol="0"/>
            <a:lstStyle/>
            <a:p>
              <a:endParaRPr/>
            </a:p>
          </p:txBody>
        </p:sp>
        <p:pic>
          <p:nvPicPr>
            <p:cNvPr id="8" name="object 8"/>
            <p:cNvPicPr/>
            <p:nvPr/>
          </p:nvPicPr>
          <p:blipFill>
            <a:blip r:embed="rId6" cstate="print"/>
            <a:stretch>
              <a:fillRect/>
            </a:stretch>
          </p:blipFill>
          <p:spPr>
            <a:xfrm>
              <a:off x="1350473" y="8554684"/>
              <a:ext cx="1367316" cy="523240"/>
            </a:xfrm>
            <a:prstGeom prst="rect">
              <a:avLst/>
            </a:prstGeom>
          </p:spPr>
        </p:pic>
      </p:grpSp>
      <p:sp>
        <p:nvSpPr>
          <p:cNvPr id="9" name="object 9"/>
          <p:cNvSpPr txBox="1"/>
          <p:nvPr/>
        </p:nvSpPr>
        <p:spPr>
          <a:xfrm>
            <a:off x="1434946" y="482741"/>
            <a:ext cx="16738600" cy="1225550"/>
          </a:xfrm>
          <a:prstGeom prst="rect">
            <a:avLst/>
          </a:prstGeom>
        </p:spPr>
        <p:txBody>
          <a:bodyPr vert="horz" wrap="square" lIns="0" tIns="12700" rIns="0" bIns="0" rtlCol="0">
            <a:spAutoFit/>
          </a:bodyPr>
          <a:lstStyle/>
          <a:p>
            <a:pPr marL="12700" marR="5080">
              <a:lnSpc>
                <a:spcPct val="121200"/>
              </a:lnSpc>
              <a:spcBef>
                <a:spcPts val="100"/>
              </a:spcBef>
            </a:pPr>
            <a:r>
              <a:rPr sz="3250" spc="85" dirty="0">
                <a:solidFill>
                  <a:srgbClr val="FFFFFF"/>
                </a:solidFill>
                <a:latin typeface="Calibri"/>
                <a:cs typeface="Calibri"/>
              </a:rPr>
              <a:t>6.</a:t>
            </a:r>
            <a:r>
              <a:rPr sz="3250" spc="135" dirty="0">
                <a:solidFill>
                  <a:srgbClr val="FFFFFF"/>
                </a:solidFill>
                <a:latin typeface="Calibri"/>
                <a:cs typeface="Calibri"/>
              </a:rPr>
              <a:t> </a:t>
            </a:r>
            <a:r>
              <a:rPr sz="3250" spc="300" dirty="0">
                <a:solidFill>
                  <a:srgbClr val="FFFFFF"/>
                </a:solidFill>
                <a:latin typeface="Calibri"/>
                <a:cs typeface="Calibri"/>
              </a:rPr>
              <a:t>Once</a:t>
            </a:r>
            <a:r>
              <a:rPr sz="3250" spc="135" dirty="0">
                <a:solidFill>
                  <a:srgbClr val="FFFFFF"/>
                </a:solidFill>
                <a:latin typeface="Calibri"/>
                <a:cs typeface="Calibri"/>
              </a:rPr>
              <a:t> </a:t>
            </a:r>
            <a:r>
              <a:rPr sz="3250" spc="215" dirty="0">
                <a:solidFill>
                  <a:srgbClr val="FFFFFF"/>
                </a:solidFill>
                <a:latin typeface="Calibri"/>
                <a:cs typeface="Calibri"/>
              </a:rPr>
              <a:t>you</a:t>
            </a:r>
            <a:r>
              <a:rPr sz="3250" spc="140" dirty="0">
                <a:solidFill>
                  <a:srgbClr val="FFFFFF"/>
                </a:solidFill>
                <a:latin typeface="Calibri"/>
                <a:cs typeface="Calibri"/>
              </a:rPr>
              <a:t> </a:t>
            </a:r>
            <a:r>
              <a:rPr sz="3250" spc="185" dirty="0">
                <a:solidFill>
                  <a:srgbClr val="FFFFFF"/>
                </a:solidFill>
                <a:latin typeface="Calibri"/>
                <a:cs typeface="Calibri"/>
              </a:rPr>
              <a:t>have</a:t>
            </a:r>
            <a:r>
              <a:rPr sz="3250" spc="135" dirty="0">
                <a:solidFill>
                  <a:srgbClr val="FFFFFF"/>
                </a:solidFill>
                <a:latin typeface="Calibri"/>
                <a:cs typeface="Calibri"/>
              </a:rPr>
              <a:t> </a:t>
            </a:r>
            <a:r>
              <a:rPr sz="3250" spc="215" dirty="0">
                <a:solidFill>
                  <a:srgbClr val="FFFFFF"/>
                </a:solidFill>
                <a:latin typeface="Calibri"/>
                <a:cs typeface="Calibri"/>
              </a:rPr>
              <a:t>done</a:t>
            </a:r>
            <a:r>
              <a:rPr sz="3250" spc="140" dirty="0">
                <a:solidFill>
                  <a:srgbClr val="FFFFFF"/>
                </a:solidFill>
                <a:latin typeface="Calibri"/>
                <a:cs typeface="Calibri"/>
              </a:rPr>
              <a:t> </a:t>
            </a:r>
            <a:r>
              <a:rPr sz="3250" spc="75" dirty="0">
                <a:solidFill>
                  <a:srgbClr val="FFFFFF"/>
                </a:solidFill>
                <a:latin typeface="Calibri"/>
                <a:cs typeface="Calibri"/>
              </a:rPr>
              <a:t>that,</a:t>
            </a:r>
            <a:r>
              <a:rPr sz="3250" spc="135" dirty="0">
                <a:solidFill>
                  <a:srgbClr val="FFFFFF"/>
                </a:solidFill>
                <a:latin typeface="Calibri"/>
                <a:cs typeface="Calibri"/>
              </a:rPr>
              <a:t> </a:t>
            </a:r>
            <a:r>
              <a:rPr sz="3250" spc="185" dirty="0">
                <a:solidFill>
                  <a:srgbClr val="FFFFFF"/>
                </a:solidFill>
                <a:latin typeface="Calibri"/>
                <a:cs typeface="Calibri"/>
              </a:rPr>
              <a:t>Git</a:t>
            </a:r>
            <a:r>
              <a:rPr sz="3250" spc="140" dirty="0">
                <a:solidFill>
                  <a:srgbClr val="FFFFFF"/>
                </a:solidFill>
                <a:latin typeface="Calibri"/>
                <a:cs typeface="Calibri"/>
              </a:rPr>
              <a:t> </a:t>
            </a:r>
            <a:r>
              <a:rPr sz="3250" spc="145" dirty="0">
                <a:solidFill>
                  <a:srgbClr val="FFFFFF"/>
                </a:solidFill>
                <a:latin typeface="Calibri"/>
                <a:cs typeface="Calibri"/>
              </a:rPr>
              <a:t>now</a:t>
            </a:r>
            <a:r>
              <a:rPr sz="3250" spc="130" dirty="0">
                <a:solidFill>
                  <a:srgbClr val="FFFFFF"/>
                </a:solidFill>
                <a:latin typeface="Calibri"/>
                <a:cs typeface="Calibri"/>
              </a:rPr>
              <a:t> </a:t>
            </a:r>
            <a:r>
              <a:rPr sz="3250" spc="185" dirty="0">
                <a:solidFill>
                  <a:srgbClr val="FFFFFF"/>
                </a:solidFill>
                <a:latin typeface="Calibri"/>
                <a:cs typeface="Calibri"/>
              </a:rPr>
              <a:t>knows</a:t>
            </a:r>
            <a:r>
              <a:rPr sz="3250" spc="140" dirty="0">
                <a:solidFill>
                  <a:srgbClr val="FFFFFF"/>
                </a:solidFill>
                <a:latin typeface="Calibri"/>
                <a:cs typeface="Calibri"/>
              </a:rPr>
              <a:t> </a:t>
            </a:r>
            <a:r>
              <a:rPr sz="3250" spc="195" dirty="0">
                <a:solidFill>
                  <a:srgbClr val="FFFFFF"/>
                </a:solidFill>
                <a:latin typeface="Calibri"/>
                <a:cs typeface="Calibri"/>
              </a:rPr>
              <a:t>about</a:t>
            </a:r>
            <a:r>
              <a:rPr sz="3250" spc="135" dirty="0">
                <a:solidFill>
                  <a:srgbClr val="FFFFFF"/>
                </a:solidFill>
                <a:latin typeface="Calibri"/>
                <a:cs typeface="Calibri"/>
              </a:rPr>
              <a:t> </a:t>
            </a:r>
            <a:r>
              <a:rPr sz="3250" spc="170" dirty="0">
                <a:solidFill>
                  <a:srgbClr val="FFFFFF"/>
                </a:solidFill>
                <a:latin typeface="Calibri"/>
                <a:cs typeface="Calibri"/>
              </a:rPr>
              <a:t>your</a:t>
            </a:r>
            <a:r>
              <a:rPr sz="3250" spc="140" dirty="0">
                <a:solidFill>
                  <a:srgbClr val="FFFFFF"/>
                </a:solidFill>
                <a:latin typeface="Calibri"/>
                <a:cs typeface="Calibri"/>
              </a:rPr>
              <a:t> </a:t>
            </a:r>
            <a:r>
              <a:rPr sz="3250" spc="185" dirty="0">
                <a:solidFill>
                  <a:srgbClr val="FFFFFF"/>
                </a:solidFill>
                <a:latin typeface="Calibri"/>
                <a:cs typeface="Calibri"/>
              </a:rPr>
              <a:t>remote</a:t>
            </a:r>
            <a:r>
              <a:rPr sz="3250" spc="135" dirty="0">
                <a:solidFill>
                  <a:srgbClr val="FFFFFF"/>
                </a:solidFill>
                <a:latin typeface="Calibri"/>
                <a:cs typeface="Calibri"/>
              </a:rPr>
              <a:t> </a:t>
            </a:r>
            <a:r>
              <a:rPr sz="3250" spc="145" dirty="0">
                <a:solidFill>
                  <a:srgbClr val="FFFFFF"/>
                </a:solidFill>
                <a:latin typeface="Calibri"/>
                <a:cs typeface="Calibri"/>
              </a:rPr>
              <a:t>repository.</a:t>
            </a:r>
            <a:r>
              <a:rPr sz="3250" spc="140" dirty="0">
                <a:solidFill>
                  <a:srgbClr val="FFFFFF"/>
                </a:solidFill>
                <a:latin typeface="Calibri"/>
                <a:cs typeface="Calibri"/>
              </a:rPr>
              <a:t> </a:t>
            </a:r>
            <a:r>
              <a:rPr sz="3250" spc="204" dirty="0">
                <a:solidFill>
                  <a:srgbClr val="FFFFFF"/>
                </a:solidFill>
                <a:latin typeface="Calibri"/>
                <a:cs typeface="Calibri"/>
              </a:rPr>
              <a:t>You</a:t>
            </a:r>
            <a:r>
              <a:rPr sz="3250" spc="135" dirty="0">
                <a:solidFill>
                  <a:srgbClr val="FFFFFF"/>
                </a:solidFill>
                <a:latin typeface="Calibri"/>
                <a:cs typeface="Calibri"/>
              </a:rPr>
              <a:t> </a:t>
            </a:r>
            <a:r>
              <a:rPr sz="3250" spc="260" dirty="0">
                <a:solidFill>
                  <a:srgbClr val="FFFFFF"/>
                </a:solidFill>
                <a:latin typeface="Calibri"/>
                <a:cs typeface="Calibri"/>
              </a:rPr>
              <a:t>can</a:t>
            </a:r>
            <a:r>
              <a:rPr sz="3250" spc="140" dirty="0">
                <a:solidFill>
                  <a:srgbClr val="FFFFFF"/>
                </a:solidFill>
                <a:latin typeface="Calibri"/>
                <a:cs typeface="Calibri"/>
              </a:rPr>
              <a:t> then </a:t>
            </a:r>
            <a:r>
              <a:rPr sz="3250" spc="75" dirty="0">
                <a:solidFill>
                  <a:srgbClr val="FFFFFF"/>
                </a:solidFill>
                <a:latin typeface="Calibri"/>
                <a:cs typeface="Calibri"/>
              </a:rPr>
              <a:t>tell</a:t>
            </a:r>
            <a:r>
              <a:rPr sz="3250" spc="125" dirty="0">
                <a:solidFill>
                  <a:srgbClr val="FFFFFF"/>
                </a:solidFill>
                <a:latin typeface="Calibri"/>
                <a:cs typeface="Calibri"/>
              </a:rPr>
              <a:t> </a:t>
            </a:r>
            <a:r>
              <a:rPr sz="3250" spc="90" dirty="0">
                <a:solidFill>
                  <a:srgbClr val="FFFFFF"/>
                </a:solidFill>
                <a:latin typeface="Calibri"/>
                <a:cs typeface="Calibri"/>
              </a:rPr>
              <a:t>it</a:t>
            </a:r>
            <a:r>
              <a:rPr sz="3250" spc="135" dirty="0">
                <a:solidFill>
                  <a:srgbClr val="FFFFFF"/>
                </a:solidFill>
                <a:latin typeface="Calibri"/>
                <a:cs typeface="Calibri"/>
              </a:rPr>
              <a:t> </a:t>
            </a:r>
            <a:r>
              <a:rPr sz="3250" spc="180" dirty="0">
                <a:solidFill>
                  <a:srgbClr val="FFFFFF"/>
                </a:solidFill>
                <a:latin typeface="Calibri"/>
                <a:cs typeface="Calibri"/>
              </a:rPr>
              <a:t>to</a:t>
            </a:r>
            <a:r>
              <a:rPr sz="3250" spc="135" dirty="0">
                <a:solidFill>
                  <a:srgbClr val="FFFFFF"/>
                </a:solidFill>
                <a:latin typeface="Calibri"/>
                <a:cs typeface="Calibri"/>
              </a:rPr>
              <a:t> </a:t>
            </a:r>
            <a:r>
              <a:rPr sz="3250" spc="229" dirty="0">
                <a:solidFill>
                  <a:srgbClr val="FFFFFF"/>
                </a:solidFill>
                <a:latin typeface="Calibri"/>
                <a:cs typeface="Calibri"/>
              </a:rPr>
              <a:t>push</a:t>
            </a:r>
            <a:r>
              <a:rPr sz="3250" spc="135" dirty="0">
                <a:solidFill>
                  <a:srgbClr val="FFFFFF"/>
                </a:solidFill>
                <a:latin typeface="Calibri"/>
                <a:cs typeface="Calibri"/>
              </a:rPr>
              <a:t> </a:t>
            </a:r>
            <a:r>
              <a:rPr sz="3250" spc="175" dirty="0">
                <a:solidFill>
                  <a:srgbClr val="FFFFFF"/>
                </a:solidFill>
                <a:latin typeface="Calibri"/>
                <a:cs typeface="Calibri"/>
              </a:rPr>
              <a:t>(which</a:t>
            </a:r>
            <a:r>
              <a:rPr sz="3250" spc="140" dirty="0">
                <a:solidFill>
                  <a:srgbClr val="FFFFFF"/>
                </a:solidFill>
                <a:latin typeface="Calibri"/>
                <a:cs typeface="Calibri"/>
              </a:rPr>
              <a:t> </a:t>
            </a:r>
            <a:r>
              <a:rPr sz="3250" spc="180" dirty="0">
                <a:solidFill>
                  <a:srgbClr val="FFFFFF"/>
                </a:solidFill>
                <a:latin typeface="Calibri"/>
                <a:cs typeface="Calibri"/>
              </a:rPr>
              <a:t>is</a:t>
            </a:r>
            <a:r>
              <a:rPr sz="3250" spc="135" dirty="0">
                <a:solidFill>
                  <a:srgbClr val="FFFFFF"/>
                </a:solidFill>
                <a:latin typeface="Calibri"/>
                <a:cs typeface="Calibri"/>
              </a:rPr>
              <a:t> </a:t>
            </a:r>
            <a:r>
              <a:rPr sz="3250" spc="60" dirty="0">
                <a:solidFill>
                  <a:srgbClr val="FFFFFF"/>
                </a:solidFill>
                <a:latin typeface="Calibri"/>
                <a:cs typeface="Calibri"/>
              </a:rPr>
              <a:t>"upload")</a:t>
            </a:r>
            <a:r>
              <a:rPr sz="3250" spc="135" dirty="0">
                <a:solidFill>
                  <a:srgbClr val="FFFFFF"/>
                </a:solidFill>
                <a:latin typeface="Calibri"/>
                <a:cs typeface="Calibri"/>
              </a:rPr>
              <a:t> </a:t>
            </a:r>
            <a:r>
              <a:rPr sz="3250" spc="170" dirty="0">
                <a:solidFill>
                  <a:srgbClr val="FFFFFF"/>
                </a:solidFill>
                <a:latin typeface="Calibri"/>
                <a:cs typeface="Calibri"/>
              </a:rPr>
              <a:t>your</a:t>
            </a:r>
            <a:r>
              <a:rPr sz="3250" spc="135" dirty="0">
                <a:solidFill>
                  <a:srgbClr val="FFFFFF"/>
                </a:solidFill>
                <a:latin typeface="Calibri"/>
                <a:cs typeface="Calibri"/>
              </a:rPr>
              <a:t> </a:t>
            </a:r>
            <a:r>
              <a:rPr sz="3250" spc="229" dirty="0">
                <a:solidFill>
                  <a:srgbClr val="FFFFFF"/>
                </a:solidFill>
                <a:latin typeface="Calibri"/>
                <a:cs typeface="Calibri"/>
              </a:rPr>
              <a:t>committed</a:t>
            </a:r>
            <a:r>
              <a:rPr sz="3250" spc="140" dirty="0">
                <a:solidFill>
                  <a:srgbClr val="FFFFFF"/>
                </a:solidFill>
                <a:latin typeface="Calibri"/>
                <a:cs typeface="Calibri"/>
              </a:rPr>
              <a:t> </a:t>
            </a:r>
            <a:r>
              <a:rPr sz="3250" spc="55" dirty="0">
                <a:solidFill>
                  <a:srgbClr val="FFFFFF"/>
                </a:solidFill>
                <a:latin typeface="Calibri"/>
                <a:cs typeface="Calibri"/>
              </a:rPr>
              <a:t>files:</a:t>
            </a:r>
            <a:endParaRPr sz="3250">
              <a:latin typeface="Calibri"/>
              <a:cs typeface="Calibri"/>
            </a:endParaRPr>
          </a:p>
        </p:txBody>
      </p:sp>
      <p:sp>
        <p:nvSpPr>
          <p:cNvPr id="10" name="object 10"/>
          <p:cNvSpPr txBox="1"/>
          <p:nvPr/>
        </p:nvSpPr>
        <p:spPr>
          <a:xfrm>
            <a:off x="1434946" y="1788390"/>
            <a:ext cx="4726305" cy="520065"/>
          </a:xfrm>
          <a:prstGeom prst="rect">
            <a:avLst/>
          </a:prstGeom>
        </p:spPr>
        <p:txBody>
          <a:bodyPr vert="horz" wrap="square" lIns="0" tIns="12065" rIns="0" bIns="0" rtlCol="0">
            <a:spAutoFit/>
          </a:bodyPr>
          <a:lstStyle/>
          <a:p>
            <a:pPr marL="12700">
              <a:lnSpc>
                <a:spcPct val="100000"/>
              </a:lnSpc>
              <a:spcBef>
                <a:spcPts val="95"/>
              </a:spcBef>
            </a:pPr>
            <a:r>
              <a:rPr sz="3250" spc="145" dirty="0">
                <a:solidFill>
                  <a:srgbClr val="FFFFFF"/>
                </a:solidFill>
                <a:latin typeface="Calibri"/>
                <a:cs typeface="Calibri"/>
              </a:rPr>
              <a:t>git</a:t>
            </a:r>
            <a:r>
              <a:rPr sz="3250" spc="130" dirty="0">
                <a:solidFill>
                  <a:srgbClr val="FFFFFF"/>
                </a:solidFill>
                <a:latin typeface="Calibri"/>
                <a:cs typeface="Calibri"/>
              </a:rPr>
              <a:t> </a:t>
            </a:r>
            <a:r>
              <a:rPr sz="3250" spc="229" dirty="0">
                <a:solidFill>
                  <a:srgbClr val="FFFFFF"/>
                </a:solidFill>
                <a:latin typeface="Calibri"/>
                <a:cs typeface="Calibri"/>
              </a:rPr>
              <a:t>push</a:t>
            </a:r>
            <a:r>
              <a:rPr sz="3250" spc="135" dirty="0">
                <a:solidFill>
                  <a:srgbClr val="FFFFFF"/>
                </a:solidFill>
                <a:latin typeface="Calibri"/>
                <a:cs typeface="Calibri"/>
              </a:rPr>
              <a:t> </a:t>
            </a:r>
            <a:r>
              <a:rPr sz="3250" spc="655" dirty="0">
                <a:solidFill>
                  <a:srgbClr val="FFFFFF"/>
                </a:solidFill>
                <a:latin typeface="Calibri"/>
                <a:cs typeface="Calibri"/>
              </a:rPr>
              <a:t>-</a:t>
            </a:r>
            <a:r>
              <a:rPr sz="3250" spc="135" dirty="0">
                <a:solidFill>
                  <a:srgbClr val="FFFFFF"/>
                </a:solidFill>
                <a:latin typeface="Calibri"/>
                <a:cs typeface="Calibri"/>
              </a:rPr>
              <a:t>u </a:t>
            </a:r>
            <a:r>
              <a:rPr sz="3250" spc="105" dirty="0">
                <a:solidFill>
                  <a:srgbClr val="FFFFFF"/>
                </a:solidFill>
                <a:latin typeface="Calibri"/>
                <a:cs typeface="Calibri"/>
              </a:rPr>
              <a:t>origin</a:t>
            </a:r>
            <a:r>
              <a:rPr sz="3250" spc="135" dirty="0">
                <a:solidFill>
                  <a:srgbClr val="FFFFFF"/>
                </a:solidFill>
                <a:latin typeface="Calibri"/>
                <a:cs typeface="Calibri"/>
              </a:rPr>
              <a:t> </a:t>
            </a:r>
            <a:r>
              <a:rPr sz="3250" spc="190" dirty="0">
                <a:solidFill>
                  <a:srgbClr val="FFFFFF"/>
                </a:solidFill>
                <a:latin typeface="Calibri"/>
                <a:cs typeface="Calibri"/>
              </a:rPr>
              <a:t>master</a:t>
            </a:r>
            <a:endParaRPr sz="3250">
              <a:latin typeface="Calibri"/>
              <a:cs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7"/>
          </a:xfrm>
          <a:prstGeom prst="rect">
            <a:avLst/>
          </a:prstGeom>
        </p:spPr>
      </p:pic>
      <p:pic>
        <p:nvPicPr>
          <p:cNvPr id="3" name="object 3"/>
          <p:cNvPicPr/>
          <p:nvPr/>
        </p:nvPicPr>
        <p:blipFill>
          <a:blip r:embed="rId3" cstate="print"/>
          <a:stretch>
            <a:fillRect/>
          </a:stretch>
        </p:blipFill>
        <p:spPr>
          <a:xfrm>
            <a:off x="0" y="7696585"/>
            <a:ext cx="3258978" cy="2590414"/>
          </a:xfrm>
          <a:prstGeom prst="rect">
            <a:avLst/>
          </a:prstGeom>
        </p:spPr>
      </p:pic>
      <p:grpSp>
        <p:nvGrpSpPr>
          <p:cNvPr id="4" name="object 4"/>
          <p:cNvGrpSpPr/>
          <p:nvPr/>
        </p:nvGrpSpPr>
        <p:grpSpPr>
          <a:xfrm>
            <a:off x="1127008" y="0"/>
            <a:ext cx="17161510" cy="9584055"/>
            <a:chOff x="1127008" y="0"/>
            <a:chExt cx="17161510" cy="9584055"/>
          </a:xfrm>
        </p:grpSpPr>
        <p:pic>
          <p:nvPicPr>
            <p:cNvPr id="5" name="object 5"/>
            <p:cNvPicPr/>
            <p:nvPr/>
          </p:nvPicPr>
          <p:blipFill>
            <a:blip r:embed="rId4" cstate="print"/>
            <a:stretch>
              <a:fillRect/>
            </a:stretch>
          </p:blipFill>
          <p:spPr>
            <a:xfrm>
              <a:off x="14792964" y="0"/>
              <a:ext cx="3495034" cy="3094954"/>
            </a:xfrm>
            <a:prstGeom prst="rect">
              <a:avLst/>
            </a:prstGeom>
          </p:spPr>
        </p:pic>
        <p:pic>
          <p:nvPicPr>
            <p:cNvPr id="6" name="object 6"/>
            <p:cNvPicPr/>
            <p:nvPr/>
          </p:nvPicPr>
          <p:blipFill>
            <a:blip r:embed="rId5" cstate="print"/>
            <a:stretch>
              <a:fillRect/>
            </a:stretch>
          </p:blipFill>
          <p:spPr>
            <a:xfrm>
              <a:off x="1127008" y="2515963"/>
              <a:ext cx="16030574" cy="7067549"/>
            </a:xfrm>
            <a:prstGeom prst="rect">
              <a:avLst/>
            </a:prstGeom>
          </p:spPr>
        </p:pic>
      </p:grpSp>
      <p:sp>
        <p:nvSpPr>
          <p:cNvPr id="7" name="object 7"/>
          <p:cNvSpPr txBox="1">
            <a:spLocks noGrp="1"/>
          </p:cNvSpPr>
          <p:nvPr>
            <p:ph type="title"/>
          </p:nvPr>
        </p:nvSpPr>
        <p:spPr>
          <a:prstGeom prst="rect">
            <a:avLst/>
          </a:prstGeom>
        </p:spPr>
        <p:txBody>
          <a:bodyPr vert="horz" wrap="square" lIns="0" tIns="675418" rIns="0" bIns="0" rtlCol="0">
            <a:spAutoFit/>
          </a:bodyPr>
          <a:lstStyle/>
          <a:p>
            <a:pPr marL="324485" marR="5080">
              <a:lnSpc>
                <a:spcPct val="121200"/>
              </a:lnSpc>
              <a:spcBef>
                <a:spcPts val="100"/>
              </a:spcBef>
            </a:pPr>
            <a:r>
              <a:rPr spc="204" dirty="0"/>
              <a:t>You</a:t>
            </a:r>
            <a:r>
              <a:rPr spc="140" dirty="0"/>
              <a:t> </a:t>
            </a:r>
            <a:r>
              <a:rPr spc="260" dirty="0"/>
              <a:t>can</a:t>
            </a:r>
            <a:r>
              <a:rPr spc="140" dirty="0"/>
              <a:t> </a:t>
            </a:r>
            <a:r>
              <a:rPr spc="285" dirty="0"/>
              <a:t>check</a:t>
            </a:r>
            <a:r>
              <a:rPr spc="140" dirty="0"/>
              <a:t> </a:t>
            </a:r>
            <a:r>
              <a:rPr spc="170" dirty="0"/>
              <a:t>the</a:t>
            </a:r>
            <a:r>
              <a:rPr spc="140" dirty="0"/>
              <a:t> </a:t>
            </a:r>
            <a:r>
              <a:rPr spc="245" dirty="0"/>
              <a:t>pushed</a:t>
            </a:r>
            <a:r>
              <a:rPr spc="140" dirty="0"/>
              <a:t> </a:t>
            </a:r>
            <a:r>
              <a:rPr spc="135" dirty="0"/>
              <a:t>files/folders</a:t>
            </a:r>
            <a:r>
              <a:rPr spc="140" dirty="0"/>
              <a:t> </a:t>
            </a:r>
            <a:r>
              <a:rPr spc="320" dirty="0"/>
              <a:t>by</a:t>
            </a:r>
            <a:r>
              <a:rPr spc="140" dirty="0"/>
              <a:t> visiting </a:t>
            </a:r>
            <a:r>
              <a:rPr spc="170" dirty="0"/>
              <a:t>the</a:t>
            </a:r>
            <a:r>
              <a:rPr spc="140" dirty="0"/>
              <a:t> </a:t>
            </a:r>
            <a:r>
              <a:rPr spc="170" dirty="0"/>
              <a:t>repositories</a:t>
            </a:r>
            <a:r>
              <a:rPr spc="140" dirty="0"/>
              <a:t> </a:t>
            </a:r>
            <a:r>
              <a:rPr spc="165" dirty="0"/>
              <a:t>on</a:t>
            </a:r>
            <a:r>
              <a:rPr spc="140" dirty="0"/>
              <a:t> </a:t>
            </a:r>
            <a:r>
              <a:rPr spc="150" dirty="0"/>
              <a:t>your </a:t>
            </a:r>
            <a:r>
              <a:rPr spc="195" dirty="0"/>
              <a:t>GitHub</a:t>
            </a:r>
            <a:r>
              <a:rPr spc="125" dirty="0"/>
              <a:t> </a:t>
            </a:r>
            <a:r>
              <a:rPr spc="180" dirty="0"/>
              <a:t>account.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62981" cy="1276156"/>
          </a:xfrm>
          <a:prstGeom prst="rect">
            <a:avLst/>
          </a:prstGeom>
        </p:spPr>
      </p:pic>
      <p:pic>
        <p:nvPicPr>
          <p:cNvPr id="3" name="object 3"/>
          <p:cNvPicPr/>
          <p:nvPr/>
        </p:nvPicPr>
        <p:blipFill>
          <a:blip r:embed="rId3" cstate="print"/>
          <a:stretch>
            <a:fillRect/>
          </a:stretch>
        </p:blipFill>
        <p:spPr>
          <a:xfrm>
            <a:off x="14145338" y="7848668"/>
            <a:ext cx="4142662" cy="2438331"/>
          </a:xfrm>
          <a:prstGeom prst="rect">
            <a:avLst/>
          </a:prstGeom>
        </p:spPr>
      </p:pic>
      <p:pic>
        <p:nvPicPr>
          <p:cNvPr id="4" name="object 4"/>
          <p:cNvPicPr/>
          <p:nvPr/>
        </p:nvPicPr>
        <p:blipFill>
          <a:blip r:embed="rId4" cstate="print"/>
          <a:stretch>
            <a:fillRect/>
          </a:stretch>
        </p:blipFill>
        <p:spPr>
          <a:xfrm>
            <a:off x="0" y="7696586"/>
            <a:ext cx="3258978" cy="2590413"/>
          </a:xfrm>
          <a:prstGeom prst="rect">
            <a:avLst/>
          </a:prstGeom>
        </p:spPr>
      </p:pic>
      <p:pic>
        <p:nvPicPr>
          <p:cNvPr id="5" name="object 5"/>
          <p:cNvPicPr/>
          <p:nvPr/>
        </p:nvPicPr>
        <p:blipFill>
          <a:blip r:embed="rId5" cstate="print"/>
          <a:stretch>
            <a:fillRect/>
          </a:stretch>
        </p:blipFill>
        <p:spPr>
          <a:xfrm>
            <a:off x="14792965" y="0"/>
            <a:ext cx="3495034" cy="3094953"/>
          </a:xfrm>
          <a:prstGeom prst="rect">
            <a:avLst/>
          </a:prstGeom>
        </p:spPr>
      </p:pic>
      <p:pic>
        <p:nvPicPr>
          <p:cNvPr id="6" name="object 6"/>
          <p:cNvPicPr/>
          <p:nvPr/>
        </p:nvPicPr>
        <p:blipFill>
          <a:blip r:embed="rId6" cstate="print"/>
          <a:stretch>
            <a:fillRect/>
          </a:stretch>
        </p:blipFill>
        <p:spPr>
          <a:xfrm>
            <a:off x="7169402" y="762809"/>
            <a:ext cx="4286249" cy="3209924"/>
          </a:xfrm>
          <a:prstGeom prst="rect">
            <a:avLst/>
          </a:prstGeom>
        </p:spPr>
      </p:pic>
      <p:grpSp>
        <p:nvGrpSpPr>
          <p:cNvPr id="7" name="object 7"/>
          <p:cNvGrpSpPr/>
          <p:nvPr/>
        </p:nvGrpSpPr>
        <p:grpSpPr>
          <a:xfrm>
            <a:off x="14873092" y="3350828"/>
            <a:ext cx="3415029" cy="6936740"/>
            <a:chOff x="14873092" y="3350828"/>
            <a:chExt cx="3415029" cy="6936740"/>
          </a:xfrm>
        </p:grpSpPr>
        <p:pic>
          <p:nvPicPr>
            <p:cNvPr id="8" name="object 8"/>
            <p:cNvPicPr/>
            <p:nvPr/>
          </p:nvPicPr>
          <p:blipFill>
            <a:blip r:embed="rId7" cstate="print"/>
            <a:stretch>
              <a:fillRect/>
            </a:stretch>
          </p:blipFill>
          <p:spPr>
            <a:xfrm>
              <a:off x="14873092" y="8672491"/>
              <a:ext cx="1927612" cy="1614508"/>
            </a:xfrm>
            <a:prstGeom prst="rect">
              <a:avLst/>
            </a:prstGeom>
          </p:spPr>
        </p:pic>
        <p:pic>
          <p:nvPicPr>
            <p:cNvPr id="9" name="object 9"/>
            <p:cNvPicPr/>
            <p:nvPr/>
          </p:nvPicPr>
          <p:blipFill>
            <a:blip r:embed="rId8" cstate="print"/>
            <a:stretch>
              <a:fillRect/>
            </a:stretch>
          </p:blipFill>
          <p:spPr>
            <a:xfrm>
              <a:off x="16253488" y="7608783"/>
              <a:ext cx="2014155" cy="1861599"/>
            </a:xfrm>
            <a:prstGeom prst="rect">
              <a:avLst/>
            </a:prstGeom>
          </p:spPr>
        </p:pic>
        <p:pic>
          <p:nvPicPr>
            <p:cNvPr id="10" name="object 10"/>
            <p:cNvPicPr/>
            <p:nvPr/>
          </p:nvPicPr>
          <p:blipFill>
            <a:blip r:embed="rId9" cstate="print"/>
            <a:stretch>
              <a:fillRect/>
            </a:stretch>
          </p:blipFill>
          <p:spPr>
            <a:xfrm>
              <a:off x="15471344" y="6344929"/>
              <a:ext cx="1986413" cy="1797125"/>
            </a:xfrm>
            <a:prstGeom prst="rect">
              <a:avLst/>
            </a:prstGeom>
          </p:spPr>
        </p:pic>
        <p:pic>
          <p:nvPicPr>
            <p:cNvPr id="11" name="object 11"/>
            <p:cNvPicPr/>
            <p:nvPr/>
          </p:nvPicPr>
          <p:blipFill>
            <a:blip r:embed="rId10" cstate="print"/>
            <a:stretch>
              <a:fillRect/>
            </a:stretch>
          </p:blipFill>
          <p:spPr>
            <a:xfrm>
              <a:off x="16451680" y="4953019"/>
              <a:ext cx="1836318" cy="1861599"/>
            </a:xfrm>
            <a:prstGeom prst="rect">
              <a:avLst/>
            </a:prstGeom>
          </p:spPr>
        </p:pic>
        <p:pic>
          <p:nvPicPr>
            <p:cNvPr id="12" name="object 12"/>
            <p:cNvPicPr/>
            <p:nvPr/>
          </p:nvPicPr>
          <p:blipFill>
            <a:blip r:embed="rId9" cstate="print"/>
            <a:stretch>
              <a:fillRect/>
            </a:stretch>
          </p:blipFill>
          <p:spPr>
            <a:xfrm>
              <a:off x="16251519" y="3350828"/>
              <a:ext cx="1986413" cy="1797125"/>
            </a:xfrm>
            <a:prstGeom prst="rect">
              <a:avLst/>
            </a:prstGeom>
          </p:spPr>
        </p:pic>
      </p:grpSp>
      <p:sp>
        <p:nvSpPr>
          <p:cNvPr id="13" name="object 13"/>
          <p:cNvSpPr txBox="1">
            <a:spLocks noGrp="1"/>
          </p:cNvSpPr>
          <p:nvPr>
            <p:ph type="title"/>
          </p:nvPr>
        </p:nvSpPr>
        <p:spPr>
          <a:xfrm>
            <a:off x="3577788" y="3961594"/>
            <a:ext cx="11065510" cy="2053589"/>
          </a:xfrm>
          <a:prstGeom prst="rect">
            <a:avLst/>
          </a:prstGeom>
        </p:spPr>
        <p:txBody>
          <a:bodyPr vert="horz" wrap="square" lIns="0" tIns="13335" rIns="0" bIns="0" rtlCol="0">
            <a:spAutoFit/>
          </a:bodyPr>
          <a:lstStyle/>
          <a:p>
            <a:pPr marL="12700">
              <a:lnSpc>
                <a:spcPct val="100000"/>
              </a:lnSpc>
              <a:spcBef>
                <a:spcPts val="105"/>
              </a:spcBef>
            </a:pPr>
            <a:r>
              <a:rPr sz="13300" b="1" spc="185" dirty="0">
                <a:solidFill>
                  <a:srgbClr val="B000E7"/>
                </a:solidFill>
                <a:latin typeface="Arial"/>
                <a:cs typeface="Arial"/>
              </a:rPr>
              <a:t>THANK</a:t>
            </a:r>
            <a:r>
              <a:rPr sz="13300" b="1" spc="300" dirty="0">
                <a:solidFill>
                  <a:srgbClr val="B000E7"/>
                </a:solidFill>
                <a:latin typeface="Arial"/>
                <a:cs typeface="Arial"/>
              </a:rPr>
              <a:t> </a:t>
            </a:r>
            <a:r>
              <a:rPr sz="13300" b="1" spc="395" dirty="0">
                <a:solidFill>
                  <a:srgbClr val="B000E7"/>
                </a:solidFill>
                <a:latin typeface="Arial"/>
                <a:cs typeface="Arial"/>
              </a:rPr>
              <a:t>YOU!</a:t>
            </a:r>
            <a:endParaRPr sz="133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696878" cy="1028315"/>
          </a:xfrm>
          <a:prstGeom prst="rect">
            <a:avLst/>
          </a:prstGeom>
        </p:spPr>
      </p:pic>
      <p:pic>
        <p:nvPicPr>
          <p:cNvPr id="3" name="object 3"/>
          <p:cNvPicPr/>
          <p:nvPr/>
        </p:nvPicPr>
        <p:blipFill>
          <a:blip r:embed="rId3" cstate="print"/>
          <a:stretch>
            <a:fillRect/>
          </a:stretch>
        </p:blipFill>
        <p:spPr>
          <a:xfrm>
            <a:off x="14824436" y="8798277"/>
            <a:ext cx="3463563" cy="1488721"/>
          </a:xfrm>
          <a:prstGeom prst="rect">
            <a:avLst/>
          </a:prstGeom>
        </p:spPr>
      </p:pic>
      <p:pic>
        <p:nvPicPr>
          <p:cNvPr id="4" name="object 4"/>
          <p:cNvPicPr/>
          <p:nvPr/>
        </p:nvPicPr>
        <p:blipFill>
          <a:blip r:embed="rId4" cstate="print"/>
          <a:stretch>
            <a:fillRect/>
          </a:stretch>
        </p:blipFill>
        <p:spPr>
          <a:xfrm>
            <a:off x="0" y="7696584"/>
            <a:ext cx="3258978" cy="2590415"/>
          </a:xfrm>
          <a:prstGeom prst="rect">
            <a:avLst/>
          </a:prstGeom>
        </p:spPr>
      </p:pic>
      <p:pic>
        <p:nvPicPr>
          <p:cNvPr id="5" name="object 5"/>
          <p:cNvPicPr/>
          <p:nvPr/>
        </p:nvPicPr>
        <p:blipFill>
          <a:blip r:embed="rId5" cstate="print"/>
          <a:stretch>
            <a:fillRect/>
          </a:stretch>
        </p:blipFill>
        <p:spPr>
          <a:xfrm>
            <a:off x="14792965" y="0"/>
            <a:ext cx="3495034" cy="3094954"/>
          </a:xfrm>
          <a:prstGeom prst="rect">
            <a:avLst/>
          </a:prstGeom>
        </p:spPr>
      </p:pic>
      <p:pic>
        <p:nvPicPr>
          <p:cNvPr id="6" name="object 6"/>
          <p:cNvPicPr/>
          <p:nvPr/>
        </p:nvPicPr>
        <p:blipFill>
          <a:blip r:embed="rId6" cstate="print"/>
          <a:stretch>
            <a:fillRect/>
          </a:stretch>
        </p:blipFill>
        <p:spPr>
          <a:xfrm>
            <a:off x="5193048" y="5357241"/>
            <a:ext cx="5857874" cy="4400549"/>
          </a:xfrm>
          <a:prstGeom prst="rect">
            <a:avLst/>
          </a:prstGeom>
        </p:spPr>
      </p:pic>
      <p:sp>
        <p:nvSpPr>
          <p:cNvPr id="7" name="object 7"/>
          <p:cNvSpPr txBox="1">
            <a:spLocks noGrp="1"/>
          </p:cNvSpPr>
          <p:nvPr>
            <p:ph type="title"/>
          </p:nvPr>
        </p:nvSpPr>
        <p:spPr>
          <a:xfrm>
            <a:off x="1522294" y="807327"/>
            <a:ext cx="11748135" cy="812165"/>
          </a:xfrm>
          <a:prstGeom prst="rect">
            <a:avLst/>
          </a:prstGeom>
        </p:spPr>
        <p:txBody>
          <a:bodyPr vert="horz" wrap="square" lIns="0" tIns="13970" rIns="0" bIns="0" rtlCol="0">
            <a:spAutoFit/>
          </a:bodyPr>
          <a:lstStyle/>
          <a:p>
            <a:pPr marL="12700">
              <a:lnSpc>
                <a:spcPct val="100000"/>
              </a:lnSpc>
              <a:spcBef>
                <a:spcPts val="110"/>
              </a:spcBef>
            </a:pPr>
            <a:r>
              <a:rPr sz="5150" b="1" spc="120" dirty="0">
                <a:solidFill>
                  <a:srgbClr val="048AFF"/>
                </a:solidFill>
                <a:latin typeface="Arial"/>
                <a:cs typeface="Arial"/>
              </a:rPr>
              <a:t>Distributed</a:t>
            </a:r>
            <a:r>
              <a:rPr sz="5150" b="1" spc="204" dirty="0">
                <a:solidFill>
                  <a:srgbClr val="048AFF"/>
                </a:solidFill>
                <a:latin typeface="Arial"/>
                <a:cs typeface="Arial"/>
              </a:rPr>
              <a:t> </a:t>
            </a:r>
            <a:r>
              <a:rPr sz="5150" b="1" dirty="0">
                <a:solidFill>
                  <a:srgbClr val="048AFF"/>
                </a:solidFill>
                <a:latin typeface="Arial"/>
                <a:cs typeface="Arial"/>
              </a:rPr>
              <a:t>Version</a:t>
            </a:r>
            <a:r>
              <a:rPr sz="5150" b="1" spc="210" dirty="0">
                <a:solidFill>
                  <a:srgbClr val="048AFF"/>
                </a:solidFill>
                <a:latin typeface="Arial"/>
                <a:cs typeface="Arial"/>
              </a:rPr>
              <a:t> </a:t>
            </a:r>
            <a:r>
              <a:rPr sz="5150" b="1" spc="180" dirty="0">
                <a:solidFill>
                  <a:srgbClr val="048AFF"/>
                </a:solidFill>
                <a:latin typeface="Arial"/>
                <a:cs typeface="Arial"/>
              </a:rPr>
              <a:t>Control</a:t>
            </a:r>
            <a:r>
              <a:rPr sz="5150" b="1" spc="204" dirty="0">
                <a:solidFill>
                  <a:srgbClr val="048AFF"/>
                </a:solidFill>
                <a:latin typeface="Arial"/>
                <a:cs typeface="Arial"/>
              </a:rPr>
              <a:t> </a:t>
            </a:r>
            <a:r>
              <a:rPr sz="5150" b="1" spc="-10" dirty="0">
                <a:solidFill>
                  <a:srgbClr val="048AFF"/>
                </a:solidFill>
                <a:latin typeface="Arial"/>
                <a:cs typeface="Arial"/>
              </a:rPr>
              <a:t>System:</a:t>
            </a:r>
            <a:endParaRPr sz="5150">
              <a:latin typeface="Arial"/>
              <a:cs typeface="Arial"/>
            </a:endParaRPr>
          </a:p>
        </p:txBody>
      </p:sp>
      <p:sp>
        <p:nvSpPr>
          <p:cNvPr id="8" name="object 8"/>
          <p:cNvSpPr txBox="1"/>
          <p:nvPr/>
        </p:nvSpPr>
        <p:spPr>
          <a:xfrm>
            <a:off x="1522294" y="1813740"/>
            <a:ext cx="13978890" cy="3141345"/>
          </a:xfrm>
          <a:prstGeom prst="rect">
            <a:avLst/>
          </a:prstGeom>
        </p:spPr>
        <p:txBody>
          <a:bodyPr vert="horz" wrap="square" lIns="0" tIns="11430" rIns="0" bIns="0" rtlCol="0">
            <a:spAutoFit/>
          </a:bodyPr>
          <a:lstStyle/>
          <a:p>
            <a:pPr marL="12700" marR="5080">
              <a:lnSpc>
                <a:spcPct val="121700"/>
              </a:lnSpc>
              <a:spcBef>
                <a:spcPts val="90"/>
              </a:spcBef>
            </a:pPr>
            <a:r>
              <a:rPr sz="2800" spc="240" dirty="0">
                <a:solidFill>
                  <a:srgbClr val="FFFFFF"/>
                </a:solidFill>
                <a:latin typeface="Calibri"/>
                <a:cs typeface="Calibri"/>
              </a:rPr>
              <a:t>A</a:t>
            </a:r>
            <a:r>
              <a:rPr sz="2800" spc="125" dirty="0">
                <a:solidFill>
                  <a:srgbClr val="FFFFFF"/>
                </a:solidFill>
                <a:latin typeface="Calibri"/>
                <a:cs typeface="Calibri"/>
              </a:rPr>
              <a:t> </a:t>
            </a:r>
            <a:r>
              <a:rPr sz="2800" spc="175" dirty="0">
                <a:solidFill>
                  <a:srgbClr val="FFFFFF"/>
                </a:solidFill>
                <a:latin typeface="Calibri"/>
                <a:cs typeface="Calibri"/>
              </a:rPr>
              <a:t>Distributed</a:t>
            </a:r>
            <a:r>
              <a:rPr sz="2800" spc="130" dirty="0">
                <a:solidFill>
                  <a:srgbClr val="FFFFFF"/>
                </a:solidFill>
                <a:latin typeface="Calibri"/>
                <a:cs typeface="Calibri"/>
              </a:rPr>
              <a:t> </a:t>
            </a:r>
            <a:r>
              <a:rPr sz="2800" spc="175" dirty="0">
                <a:solidFill>
                  <a:srgbClr val="FFFFFF"/>
                </a:solidFill>
                <a:latin typeface="Calibri"/>
                <a:cs typeface="Calibri"/>
              </a:rPr>
              <a:t>Version</a:t>
            </a:r>
            <a:r>
              <a:rPr sz="2800" spc="125" dirty="0">
                <a:solidFill>
                  <a:srgbClr val="FFFFFF"/>
                </a:solidFill>
                <a:latin typeface="Calibri"/>
                <a:cs typeface="Calibri"/>
              </a:rPr>
              <a:t> </a:t>
            </a:r>
            <a:r>
              <a:rPr sz="2800" spc="180" dirty="0">
                <a:solidFill>
                  <a:srgbClr val="FFFFFF"/>
                </a:solidFill>
                <a:latin typeface="Calibri"/>
                <a:cs typeface="Calibri"/>
              </a:rPr>
              <a:t>Control</a:t>
            </a:r>
            <a:r>
              <a:rPr sz="2800" spc="130" dirty="0">
                <a:solidFill>
                  <a:srgbClr val="FFFFFF"/>
                </a:solidFill>
                <a:latin typeface="Calibri"/>
                <a:cs typeface="Calibri"/>
              </a:rPr>
              <a:t> </a:t>
            </a:r>
            <a:r>
              <a:rPr sz="2800" spc="270" dirty="0">
                <a:solidFill>
                  <a:srgbClr val="FFFFFF"/>
                </a:solidFill>
                <a:latin typeface="Calibri"/>
                <a:cs typeface="Calibri"/>
              </a:rPr>
              <a:t>System</a:t>
            </a:r>
            <a:r>
              <a:rPr sz="2800" spc="125" dirty="0">
                <a:solidFill>
                  <a:srgbClr val="FFFFFF"/>
                </a:solidFill>
                <a:latin typeface="Calibri"/>
                <a:cs typeface="Calibri"/>
              </a:rPr>
              <a:t> </a:t>
            </a:r>
            <a:r>
              <a:rPr sz="2800" spc="305" dirty="0">
                <a:solidFill>
                  <a:srgbClr val="FFFFFF"/>
                </a:solidFill>
                <a:latin typeface="Calibri"/>
                <a:cs typeface="Calibri"/>
              </a:rPr>
              <a:t>(DVCS)</a:t>
            </a:r>
            <a:r>
              <a:rPr sz="2800" spc="130" dirty="0">
                <a:solidFill>
                  <a:srgbClr val="FFFFFF"/>
                </a:solidFill>
                <a:latin typeface="Calibri"/>
                <a:cs typeface="Calibri"/>
              </a:rPr>
              <a:t> </a:t>
            </a:r>
            <a:r>
              <a:rPr sz="2800" spc="170" dirty="0">
                <a:solidFill>
                  <a:srgbClr val="FFFFFF"/>
                </a:solidFill>
                <a:latin typeface="Calibri"/>
                <a:cs typeface="Calibri"/>
              </a:rPr>
              <a:t>is</a:t>
            </a:r>
            <a:r>
              <a:rPr sz="2800" spc="130" dirty="0">
                <a:solidFill>
                  <a:srgbClr val="FFFFFF"/>
                </a:solidFill>
                <a:latin typeface="Calibri"/>
                <a:cs typeface="Calibri"/>
              </a:rPr>
              <a:t> </a:t>
            </a:r>
            <a:r>
              <a:rPr sz="2800" spc="185" dirty="0">
                <a:solidFill>
                  <a:srgbClr val="FFFFFF"/>
                </a:solidFill>
                <a:latin typeface="Calibri"/>
                <a:cs typeface="Calibri"/>
              </a:rPr>
              <a:t>a</a:t>
            </a:r>
            <a:r>
              <a:rPr sz="2800" spc="125" dirty="0">
                <a:solidFill>
                  <a:srgbClr val="FFFFFF"/>
                </a:solidFill>
                <a:latin typeface="Calibri"/>
                <a:cs typeface="Calibri"/>
              </a:rPr>
              <a:t> </a:t>
            </a:r>
            <a:r>
              <a:rPr sz="2800" spc="165" dirty="0">
                <a:solidFill>
                  <a:srgbClr val="FFFFFF"/>
                </a:solidFill>
                <a:latin typeface="Calibri"/>
                <a:cs typeface="Calibri"/>
              </a:rPr>
              <a:t>software</a:t>
            </a:r>
            <a:r>
              <a:rPr sz="2800" spc="130" dirty="0">
                <a:solidFill>
                  <a:srgbClr val="FFFFFF"/>
                </a:solidFill>
                <a:latin typeface="Calibri"/>
                <a:cs typeface="Calibri"/>
              </a:rPr>
              <a:t> tool</a:t>
            </a:r>
            <a:r>
              <a:rPr sz="2800" spc="125" dirty="0">
                <a:solidFill>
                  <a:srgbClr val="FFFFFF"/>
                </a:solidFill>
                <a:latin typeface="Calibri"/>
                <a:cs typeface="Calibri"/>
              </a:rPr>
              <a:t> </a:t>
            </a:r>
            <a:r>
              <a:rPr sz="2800" spc="160" dirty="0">
                <a:solidFill>
                  <a:srgbClr val="FFFFFF"/>
                </a:solidFill>
                <a:latin typeface="Calibri"/>
                <a:cs typeface="Calibri"/>
              </a:rPr>
              <a:t>that</a:t>
            </a:r>
            <a:r>
              <a:rPr sz="2800" spc="130" dirty="0">
                <a:solidFill>
                  <a:srgbClr val="FFFFFF"/>
                </a:solidFill>
                <a:latin typeface="Calibri"/>
                <a:cs typeface="Calibri"/>
              </a:rPr>
              <a:t> allows multiple </a:t>
            </a:r>
            <a:r>
              <a:rPr sz="2800" spc="204" dirty="0">
                <a:solidFill>
                  <a:srgbClr val="FFFFFF"/>
                </a:solidFill>
                <a:latin typeface="Calibri"/>
                <a:cs typeface="Calibri"/>
              </a:rPr>
              <a:t>users</a:t>
            </a:r>
            <a:r>
              <a:rPr sz="2800" spc="130" dirty="0">
                <a:solidFill>
                  <a:srgbClr val="FFFFFF"/>
                </a:solidFill>
                <a:latin typeface="Calibri"/>
                <a:cs typeface="Calibri"/>
              </a:rPr>
              <a:t> </a:t>
            </a:r>
            <a:r>
              <a:rPr sz="2800" spc="175" dirty="0">
                <a:solidFill>
                  <a:srgbClr val="FFFFFF"/>
                </a:solidFill>
                <a:latin typeface="Calibri"/>
                <a:cs typeface="Calibri"/>
              </a:rPr>
              <a:t>to</a:t>
            </a:r>
            <a:r>
              <a:rPr sz="2800" spc="135" dirty="0">
                <a:solidFill>
                  <a:srgbClr val="FFFFFF"/>
                </a:solidFill>
                <a:latin typeface="Calibri"/>
                <a:cs typeface="Calibri"/>
              </a:rPr>
              <a:t> </a:t>
            </a:r>
            <a:r>
              <a:rPr sz="2800" spc="125" dirty="0">
                <a:solidFill>
                  <a:srgbClr val="FFFFFF"/>
                </a:solidFill>
                <a:latin typeface="Calibri"/>
                <a:cs typeface="Calibri"/>
              </a:rPr>
              <a:t>work</a:t>
            </a:r>
            <a:r>
              <a:rPr sz="2800" spc="135" dirty="0">
                <a:solidFill>
                  <a:srgbClr val="FFFFFF"/>
                </a:solidFill>
                <a:latin typeface="Calibri"/>
                <a:cs typeface="Calibri"/>
              </a:rPr>
              <a:t> </a:t>
            </a:r>
            <a:r>
              <a:rPr sz="2800" spc="165" dirty="0">
                <a:solidFill>
                  <a:srgbClr val="FFFFFF"/>
                </a:solidFill>
                <a:latin typeface="Calibri"/>
                <a:cs typeface="Calibri"/>
              </a:rPr>
              <a:t>on</a:t>
            </a:r>
            <a:r>
              <a:rPr sz="2800" spc="135" dirty="0">
                <a:solidFill>
                  <a:srgbClr val="FFFFFF"/>
                </a:solidFill>
                <a:latin typeface="Calibri"/>
                <a:cs typeface="Calibri"/>
              </a:rPr>
              <a:t> </a:t>
            </a:r>
            <a:r>
              <a:rPr sz="2800" spc="185" dirty="0">
                <a:solidFill>
                  <a:srgbClr val="FFFFFF"/>
                </a:solidFill>
                <a:latin typeface="Calibri"/>
                <a:cs typeface="Calibri"/>
              </a:rPr>
              <a:t>a</a:t>
            </a:r>
            <a:r>
              <a:rPr sz="2800" spc="135" dirty="0">
                <a:solidFill>
                  <a:srgbClr val="FFFFFF"/>
                </a:solidFill>
                <a:latin typeface="Calibri"/>
                <a:cs typeface="Calibri"/>
              </a:rPr>
              <a:t> </a:t>
            </a:r>
            <a:r>
              <a:rPr sz="2800" spc="190" dirty="0">
                <a:solidFill>
                  <a:srgbClr val="FFFFFF"/>
                </a:solidFill>
                <a:latin typeface="Calibri"/>
                <a:cs typeface="Calibri"/>
              </a:rPr>
              <a:t>project</a:t>
            </a:r>
            <a:r>
              <a:rPr sz="2800" spc="135" dirty="0">
                <a:solidFill>
                  <a:srgbClr val="FFFFFF"/>
                </a:solidFill>
                <a:latin typeface="Calibri"/>
                <a:cs typeface="Calibri"/>
              </a:rPr>
              <a:t> collaboratively, </a:t>
            </a:r>
            <a:r>
              <a:rPr sz="2800" spc="145" dirty="0">
                <a:solidFill>
                  <a:srgbClr val="FFFFFF"/>
                </a:solidFill>
                <a:latin typeface="Calibri"/>
                <a:cs typeface="Calibri"/>
              </a:rPr>
              <a:t>maintaining</a:t>
            </a:r>
            <a:r>
              <a:rPr sz="2800" spc="135" dirty="0">
                <a:solidFill>
                  <a:srgbClr val="FFFFFF"/>
                </a:solidFill>
                <a:latin typeface="Calibri"/>
                <a:cs typeface="Calibri"/>
              </a:rPr>
              <a:t> </a:t>
            </a:r>
            <a:r>
              <a:rPr sz="2800" spc="120" dirty="0">
                <a:solidFill>
                  <a:srgbClr val="FFFFFF"/>
                </a:solidFill>
                <a:latin typeface="Calibri"/>
                <a:cs typeface="Calibri"/>
              </a:rPr>
              <a:t>their</a:t>
            </a:r>
            <a:r>
              <a:rPr sz="2800" spc="135" dirty="0">
                <a:solidFill>
                  <a:srgbClr val="FFFFFF"/>
                </a:solidFill>
                <a:latin typeface="Calibri"/>
                <a:cs typeface="Calibri"/>
              </a:rPr>
              <a:t> </a:t>
            </a:r>
            <a:r>
              <a:rPr sz="2800" spc="150" dirty="0">
                <a:solidFill>
                  <a:srgbClr val="FFFFFF"/>
                </a:solidFill>
                <a:latin typeface="Calibri"/>
                <a:cs typeface="Calibri"/>
              </a:rPr>
              <a:t>own</a:t>
            </a:r>
            <a:r>
              <a:rPr sz="2800" spc="135" dirty="0">
                <a:solidFill>
                  <a:srgbClr val="FFFFFF"/>
                </a:solidFill>
                <a:latin typeface="Calibri"/>
                <a:cs typeface="Calibri"/>
              </a:rPr>
              <a:t> </a:t>
            </a:r>
            <a:r>
              <a:rPr sz="2800" spc="220" dirty="0">
                <a:solidFill>
                  <a:srgbClr val="FFFFFF"/>
                </a:solidFill>
                <a:latin typeface="Calibri"/>
                <a:cs typeface="Calibri"/>
              </a:rPr>
              <a:t>complete</a:t>
            </a:r>
            <a:r>
              <a:rPr sz="2800" spc="135" dirty="0">
                <a:solidFill>
                  <a:srgbClr val="FFFFFF"/>
                </a:solidFill>
                <a:latin typeface="Calibri"/>
                <a:cs typeface="Calibri"/>
              </a:rPr>
              <a:t> </a:t>
            </a:r>
            <a:r>
              <a:rPr sz="2800" spc="245" dirty="0">
                <a:solidFill>
                  <a:srgbClr val="FFFFFF"/>
                </a:solidFill>
                <a:latin typeface="Calibri"/>
                <a:cs typeface="Calibri"/>
              </a:rPr>
              <a:t>copies</a:t>
            </a:r>
            <a:r>
              <a:rPr sz="2800" spc="135" dirty="0">
                <a:solidFill>
                  <a:srgbClr val="FFFFFF"/>
                </a:solidFill>
                <a:latin typeface="Calibri"/>
                <a:cs typeface="Calibri"/>
              </a:rPr>
              <a:t> </a:t>
            </a:r>
            <a:r>
              <a:rPr sz="2800" spc="90" dirty="0">
                <a:solidFill>
                  <a:srgbClr val="FFFFFF"/>
                </a:solidFill>
                <a:latin typeface="Calibri"/>
                <a:cs typeface="Calibri"/>
              </a:rPr>
              <a:t>of </a:t>
            </a:r>
            <a:r>
              <a:rPr sz="2800" spc="175" dirty="0">
                <a:solidFill>
                  <a:srgbClr val="FFFFFF"/>
                </a:solidFill>
                <a:latin typeface="Calibri"/>
                <a:cs typeface="Calibri"/>
              </a:rPr>
              <a:t>the</a:t>
            </a:r>
            <a:r>
              <a:rPr sz="2800" spc="130" dirty="0">
                <a:solidFill>
                  <a:srgbClr val="FFFFFF"/>
                </a:solidFill>
                <a:latin typeface="Calibri"/>
                <a:cs typeface="Calibri"/>
              </a:rPr>
              <a:t> </a:t>
            </a:r>
            <a:r>
              <a:rPr sz="2800" spc="165" dirty="0">
                <a:solidFill>
                  <a:srgbClr val="FFFFFF"/>
                </a:solidFill>
                <a:latin typeface="Calibri"/>
                <a:cs typeface="Calibri"/>
              </a:rPr>
              <a:t>project's</a:t>
            </a:r>
            <a:r>
              <a:rPr sz="2800" spc="130" dirty="0">
                <a:solidFill>
                  <a:srgbClr val="FFFFFF"/>
                </a:solidFill>
                <a:latin typeface="Calibri"/>
                <a:cs typeface="Calibri"/>
              </a:rPr>
              <a:t> </a:t>
            </a:r>
            <a:r>
              <a:rPr sz="2800" spc="125" dirty="0">
                <a:solidFill>
                  <a:srgbClr val="FFFFFF"/>
                </a:solidFill>
                <a:latin typeface="Calibri"/>
                <a:cs typeface="Calibri"/>
              </a:rPr>
              <a:t>history.</a:t>
            </a:r>
            <a:r>
              <a:rPr sz="2800" spc="135" dirty="0">
                <a:solidFill>
                  <a:srgbClr val="FFFFFF"/>
                </a:solidFill>
                <a:latin typeface="Calibri"/>
                <a:cs typeface="Calibri"/>
              </a:rPr>
              <a:t> </a:t>
            </a:r>
            <a:r>
              <a:rPr sz="2800" spc="55" dirty="0">
                <a:solidFill>
                  <a:srgbClr val="FFFFFF"/>
                </a:solidFill>
                <a:latin typeface="Calibri"/>
                <a:cs typeface="Calibri"/>
              </a:rPr>
              <a:t>It</a:t>
            </a:r>
            <a:r>
              <a:rPr sz="2800" spc="130" dirty="0">
                <a:solidFill>
                  <a:srgbClr val="FFFFFF"/>
                </a:solidFill>
                <a:latin typeface="Calibri"/>
                <a:cs typeface="Calibri"/>
              </a:rPr>
              <a:t> </a:t>
            </a:r>
            <a:r>
              <a:rPr sz="2800" spc="160" dirty="0">
                <a:solidFill>
                  <a:srgbClr val="FFFFFF"/>
                </a:solidFill>
                <a:latin typeface="Calibri"/>
                <a:cs typeface="Calibri"/>
              </a:rPr>
              <a:t>facilitates</a:t>
            </a:r>
            <a:r>
              <a:rPr sz="2800" spc="130" dirty="0">
                <a:solidFill>
                  <a:srgbClr val="FFFFFF"/>
                </a:solidFill>
                <a:latin typeface="Calibri"/>
                <a:cs typeface="Calibri"/>
              </a:rPr>
              <a:t> </a:t>
            </a:r>
            <a:r>
              <a:rPr sz="2800" spc="160" dirty="0">
                <a:solidFill>
                  <a:srgbClr val="FFFFFF"/>
                </a:solidFill>
                <a:latin typeface="Calibri"/>
                <a:cs typeface="Calibri"/>
              </a:rPr>
              <a:t>efficient</a:t>
            </a:r>
            <a:r>
              <a:rPr sz="2800" spc="135" dirty="0">
                <a:solidFill>
                  <a:srgbClr val="FFFFFF"/>
                </a:solidFill>
                <a:latin typeface="Calibri"/>
                <a:cs typeface="Calibri"/>
              </a:rPr>
              <a:t> </a:t>
            </a:r>
            <a:r>
              <a:rPr sz="2800" spc="145" dirty="0">
                <a:solidFill>
                  <a:srgbClr val="FFFFFF"/>
                </a:solidFill>
                <a:latin typeface="Calibri"/>
                <a:cs typeface="Calibri"/>
              </a:rPr>
              <a:t>branching,</a:t>
            </a:r>
            <a:r>
              <a:rPr sz="2800" spc="130" dirty="0">
                <a:solidFill>
                  <a:srgbClr val="FFFFFF"/>
                </a:solidFill>
                <a:latin typeface="Calibri"/>
                <a:cs typeface="Calibri"/>
              </a:rPr>
              <a:t> merging, </a:t>
            </a:r>
            <a:r>
              <a:rPr sz="2800" spc="204" dirty="0">
                <a:solidFill>
                  <a:srgbClr val="FFFFFF"/>
                </a:solidFill>
                <a:latin typeface="Calibri"/>
                <a:cs typeface="Calibri"/>
              </a:rPr>
              <a:t>and</a:t>
            </a:r>
            <a:r>
              <a:rPr sz="2800" spc="135" dirty="0">
                <a:solidFill>
                  <a:srgbClr val="FFFFFF"/>
                </a:solidFill>
                <a:latin typeface="Calibri"/>
                <a:cs typeface="Calibri"/>
              </a:rPr>
              <a:t> </a:t>
            </a:r>
            <a:r>
              <a:rPr sz="2800" spc="110" dirty="0">
                <a:solidFill>
                  <a:srgbClr val="FFFFFF"/>
                </a:solidFill>
                <a:latin typeface="Calibri"/>
                <a:cs typeface="Calibri"/>
              </a:rPr>
              <a:t>offline</a:t>
            </a:r>
            <a:r>
              <a:rPr sz="2800" spc="130" dirty="0">
                <a:solidFill>
                  <a:srgbClr val="FFFFFF"/>
                </a:solidFill>
                <a:latin typeface="Calibri"/>
                <a:cs typeface="Calibri"/>
              </a:rPr>
              <a:t> </a:t>
            </a:r>
            <a:r>
              <a:rPr sz="2800" spc="229" dirty="0">
                <a:solidFill>
                  <a:srgbClr val="FFFFFF"/>
                </a:solidFill>
                <a:latin typeface="Calibri"/>
                <a:cs typeface="Calibri"/>
              </a:rPr>
              <a:t>access, </a:t>
            </a:r>
            <a:r>
              <a:rPr sz="2800" spc="190" dirty="0">
                <a:solidFill>
                  <a:srgbClr val="FFFFFF"/>
                </a:solidFill>
                <a:latin typeface="Calibri"/>
                <a:cs typeface="Calibri"/>
              </a:rPr>
              <a:t>enhancing</a:t>
            </a:r>
            <a:r>
              <a:rPr sz="2800" spc="130" dirty="0">
                <a:solidFill>
                  <a:srgbClr val="FFFFFF"/>
                </a:solidFill>
                <a:latin typeface="Calibri"/>
                <a:cs typeface="Calibri"/>
              </a:rPr>
              <a:t> collaboration. </a:t>
            </a:r>
            <a:r>
              <a:rPr sz="2800" spc="145" dirty="0">
                <a:solidFill>
                  <a:srgbClr val="FFFFFF"/>
                </a:solidFill>
                <a:latin typeface="Calibri"/>
                <a:cs typeface="Calibri"/>
              </a:rPr>
              <a:t>Popular</a:t>
            </a:r>
            <a:r>
              <a:rPr sz="2800" spc="130" dirty="0">
                <a:solidFill>
                  <a:srgbClr val="FFFFFF"/>
                </a:solidFill>
                <a:latin typeface="Calibri"/>
                <a:cs typeface="Calibri"/>
              </a:rPr>
              <a:t> </a:t>
            </a:r>
            <a:r>
              <a:rPr sz="2800" spc="90" dirty="0">
                <a:solidFill>
                  <a:srgbClr val="FFFFFF"/>
                </a:solidFill>
                <a:latin typeface="Calibri"/>
                <a:cs typeface="Calibri"/>
              </a:rPr>
              <a:t>in</a:t>
            </a:r>
            <a:r>
              <a:rPr sz="2800" spc="130" dirty="0">
                <a:solidFill>
                  <a:srgbClr val="FFFFFF"/>
                </a:solidFill>
                <a:latin typeface="Calibri"/>
                <a:cs typeface="Calibri"/>
              </a:rPr>
              <a:t> </a:t>
            </a:r>
            <a:r>
              <a:rPr sz="2800" spc="165" dirty="0">
                <a:solidFill>
                  <a:srgbClr val="FFFFFF"/>
                </a:solidFill>
                <a:latin typeface="Calibri"/>
                <a:cs typeface="Calibri"/>
              </a:rPr>
              <a:t>software</a:t>
            </a:r>
            <a:r>
              <a:rPr sz="2800" spc="130" dirty="0">
                <a:solidFill>
                  <a:srgbClr val="FFFFFF"/>
                </a:solidFill>
                <a:latin typeface="Calibri"/>
                <a:cs typeface="Calibri"/>
              </a:rPr>
              <a:t> </a:t>
            </a:r>
            <a:r>
              <a:rPr sz="2800" spc="170" dirty="0">
                <a:solidFill>
                  <a:srgbClr val="FFFFFF"/>
                </a:solidFill>
                <a:latin typeface="Calibri"/>
                <a:cs typeface="Calibri"/>
              </a:rPr>
              <a:t>development,</a:t>
            </a:r>
            <a:r>
              <a:rPr sz="2800" spc="130" dirty="0">
                <a:solidFill>
                  <a:srgbClr val="FFFFFF"/>
                </a:solidFill>
                <a:latin typeface="Calibri"/>
                <a:cs typeface="Calibri"/>
              </a:rPr>
              <a:t> </a:t>
            </a:r>
            <a:r>
              <a:rPr sz="2800" spc="90" dirty="0">
                <a:solidFill>
                  <a:srgbClr val="FFFFFF"/>
                </a:solidFill>
                <a:latin typeface="Calibri"/>
                <a:cs typeface="Calibri"/>
              </a:rPr>
              <a:t>Git,</a:t>
            </a:r>
            <a:r>
              <a:rPr sz="2800" spc="130" dirty="0">
                <a:solidFill>
                  <a:srgbClr val="FFFFFF"/>
                </a:solidFill>
                <a:latin typeface="Calibri"/>
                <a:cs typeface="Calibri"/>
              </a:rPr>
              <a:t> </a:t>
            </a:r>
            <a:r>
              <a:rPr sz="2800" spc="185" dirty="0">
                <a:solidFill>
                  <a:srgbClr val="FFFFFF"/>
                </a:solidFill>
                <a:latin typeface="Calibri"/>
                <a:cs typeface="Calibri"/>
              </a:rPr>
              <a:t>a</a:t>
            </a:r>
            <a:r>
              <a:rPr sz="2800" spc="130" dirty="0">
                <a:solidFill>
                  <a:srgbClr val="FFFFFF"/>
                </a:solidFill>
                <a:latin typeface="Calibri"/>
                <a:cs typeface="Calibri"/>
              </a:rPr>
              <a:t> </a:t>
            </a:r>
            <a:r>
              <a:rPr sz="2800" spc="160" dirty="0">
                <a:solidFill>
                  <a:srgbClr val="FFFFFF"/>
                </a:solidFill>
                <a:latin typeface="Calibri"/>
                <a:cs typeface="Calibri"/>
              </a:rPr>
              <a:t>leading</a:t>
            </a:r>
            <a:r>
              <a:rPr sz="2800" spc="135" dirty="0">
                <a:solidFill>
                  <a:srgbClr val="FFFFFF"/>
                </a:solidFill>
                <a:latin typeface="Calibri"/>
                <a:cs typeface="Calibri"/>
              </a:rPr>
              <a:t> </a:t>
            </a:r>
            <a:r>
              <a:rPr sz="2800" spc="235" dirty="0">
                <a:solidFill>
                  <a:srgbClr val="FFFFFF"/>
                </a:solidFill>
                <a:latin typeface="Calibri"/>
                <a:cs typeface="Calibri"/>
              </a:rPr>
              <a:t>DVCS, </a:t>
            </a:r>
            <a:r>
              <a:rPr sz="2800" spc="195" dirty="0">
                <a:solidFill>
                  <a:srgbClr val="FFFFFF"/>
                </a:solidFill>
                <a:latin typeface="Calibri"/>
                <a:cs typeface="Calibri"/>
              </a:rPr>
              <a:t>enables</a:t>
            </a:r>
            <a:r>
              <a:rPr sz="2800" spc="130" dirty="0">
                <a:solidFill>
                  <a:srgbClr val="FFFFFF"/>
                </a:solidFill>
                <a:latin typeface="Calibri"/>
                <a:cs typeface="Calibri"/>
              </a:rPr>
              <a:t> </a:t>
            </a:r>
            <a:r>
              <a:rPr sz="2800" spc="200" dirty="0">
                <a:solidFill>
                  <a:srgbClr val="FFFFFF"/>
                </a:solidFill>
                <a:latin typeface="Calibri"/>
                <a:cs typeface="Calibri"/>
              </a:rPr>
              <a:t>developers</a:t>
            </a:r>
            <a:r>
              <a:rPr sz="2800" spc="135" dirty="0">
                <a:solidFill>
                  <a:srgbClr val="FFFFFF"/>
                </a:solidFill>
                <a:latin typeface="Calibri"/>
                <a:cs typeface="Calibri"/>
              </a:rPr>
              <a:t> </a:t>
            </a:r>
            <a:r>
              <a:rPr sz="2800" spc="175" dirty="0">
                <a:solidFill>
                  <a:srgbClr val="FFFFFF"/>
                </a:solidFill>
                <a:latin typeface="Calibri"/>
                <a:cs typeface="Calibri"/>
              </a:rPr>
              <a:t>to</a:t>
            </a:r>
            <a:r>
              <a:rPr sz="2800" spc="130" dirty="0">
                <a:solidFill>
                  <a:srgbClr val="FFFFFF"/>
                </a:solidFill>
                <a:latin typeface="Calibri"/>
                <a:cs typeface="Calibri"/>
              </a:rPr>
              <a:t> </a:t>
            </a:r>
            <a:r>
              <a:rPr sz="2800" spc="125" dirty="0">
                <a:solidFill>
                  <a:srgbClr val="FFFFFF"/>
                </a:solidFill>
                <a:latin typeface="Calibri"/>
                <a:cs typeface="Calibri"/>
              </a:rPr>
              <a:t>work</a:t>
            </a:r>
            <a:r>
              <a:rPr sz="2800" spc="135" dirty="0">
                <a:solidFill>
                  <a:srgbClr val="FFFFFF"/>
                </a:solidFill>
                <a:latin typeface="Calibri"/>
                <a:cs typeface="Calibri"/>
              </a:rPr>
              <a:t> </a:t>
            </a:r>
            <a:r>
              <a:rPr sz="2800" spc="185" dirty="0">
                <a:solidFill>
                  <a:srgbClr val="FFFFFF"/>
                </a:solidFill>
                <a:latin typeface="Calibri"/>
                <a:cs typeface="Calibri"/>
              </a:rPr>
              <a:t>concurrently</a:t>
            </a:r>
            <a:r>
              <a:rPr sz="2800" spc="135" dirty="0">
                <a:solidFill>
                  <a:srgbClr val="FFFFFF"/>
                </a:solidFill>
                <a:latin typeface="Calibri"/>
                <a:cs typeface="Calibri"/>
              </a:rPr>
              <a:t> </a:t>
            </a:r>
            <a:r>
              <a:rPr sz="2800" spc="204" dirty="0">
                <a:solidFill>
                  <a:srgbClr val="FFFFFF"/>
                </a:solidFill>
                <a:latin typeface="Calibri"/>
                <a:cs typeface="Calibri"/>
              </a:rPr>
              <a:t>and</a:t>
            </a:r>
            <a:r>
              <a:rPr sz="2800" spc="130" dirty="0">
                <a:solidFill>
                  <a:srgbClr val="FFFFFF"/>
                </a:solidFill>
                <a:latin typeface="Calibri"/>
                <a:cs typeface="Calibri"/>
              </a:rPr>
              <a:t> </a:t>
            </a:r>
            <a:r>
              <a:rPr sz="2800" spc="210" dirty="0">
                <a:solidFill>
                  <a:srgbClr val="FFFFFF"/>
                </a:solidFill>
                <a:latin typeface="Calibri"/>
                <a:cs typeface="Calibri"/>
              </a:rPr>
              <a:t>manage</a:t>
            </a:r>
            <a:r>
              <a:rPr sz="2800" spc="135" dirty="0">
                <a:solidFill>
                  <a:srgbClr val="FFFFFF"/>
                </a:solidFill>
                <a:latin typeface="Calibri"/>
                <a:cs typeface="Calibri"/>
              </a:rPr>
              <a:t> </a:t>
            </a:r>
            <a:r>
              <a:rPr sz="2800" spc="190" dirty="0">
                <a:solidFill>
                  <a:srgbClr val="FFFFFF"/>
                </a:solidFill>
                <a:latin typeface="Calibri"/>
                <a:cs typeface="Calibri"/>
              </a:rPr>
              <a:t>project</a:t>
            </a:r>
            <a:r>
              <a:rPr sz="2800" spc="130" dirty="0">
                <a:solidFill>
                  <a:srgbClr val="FFFFFF"/>
                </a:solidFill>
                <a:latin typeface="Calibri"/>
                <a:cs typeface="Calibri"/>
              </a:rPr>
              <a:t> </a:t>
            </a:r>
            <a:r>
              <a:rPr sz="2800" spc="180" dirty="0">
                <a:solidFill>
                  <a:srgbClr val="FFFFFF"/>
                </a:solidFill>
                <a:latin typeface="Calibri"/>
                <a:cs typeface="Calibri"/>
              </a:rPr>
              <a:t>versions</a:t>
            </a:r>
            <a:r>
              <a:rPr sz="2800" spc="135" dirty="0">
                <a:solidFill>
                  <a:srgbClr val="FFFFFF"/>
                </a:solidFill>
                <a:latin typeface="Calibri"/>
                <a:cs typeface="Calibri"/>
              </a:rPr>
              <a:t> effectively, </a:t>
            </a:r>
            <a:r>
              <a:rPr sz="2800" spc="165" dirty="0">
                <a:solidFill>
                  <a:srgbClr val="FFFFFF"/>
                </a:solidFill>
                <a:latin typeface="Calibri"/>
                <a:cs typeface="Calibri"/>
              </a:rPr>
              <a:t>providing</a:t>
            </a:r>
            <a:r>
              <a:rPr sz="2800" spc="130" dirty="0">
                <a:solidFill>
                  <a:srgbClr val="FFFFFF"/>
                </a:solidFill>
                <a:latin typeface="Calibri"/>
                <a:cs typeface="Calibri"/>
              </a:rPr>
              <a:t> </a:t>
            </a:r>
            <a:r>
              <a:rPr sz="2800" spc="265" dirty="0">
                <a:solidFill>
                  <a:srgbClr val="FFFFFF"/>
                </a:solidFill>
                <a:latin typeface="Calibri"/>
                <a:cs typeface="Calibri"/>
              </a:rPr>
              <a:t>speed</a:t>
            </a:r>
            <a:r>
              <a:rPr sz="2800" spc="135" dirty="0">
                <a:solidFill>
                  <a:srgbClr val="FFFFFF"/>
                </a:solidFill>
                <a:latin typeface="Calibri"/>
                <a:cs typeface="Calibri"/>
              </a:rPr>
              <a:t> </a:t>
            </a:r>
            <a:r>
              <a:rPr sz="2800" spc="204" dirty="0">
                <a:solidFill>
                  <a:srgbClr val="FFFFFF"/>
                </a:solidFill>
                <a:latin typeface="Calibri"/>
                <a:cs typeface="Calibri"/>
              </a:rPr>
              <a:t>and</a:t>
            </a:r>
            <a:r>
              <a:rPr sz="2800" spc="135" dirty="0">
                <a:solidFill>
                  <a:srgbClr val="FFFFFF"/>
                </a:solidFill>
                <a:latin typeface="Calibri"/>
                <a:cs typeface="Calibri"/>
              </a:rPr>
              <a:t> </a:t>
            </a:r>
            <a:r>
              <a:rPr sz="2800" spc="150" dirty="0">
                <a:solidFill>
                  <a:srgbClr val="FFFFFF"/>
                </a:solidFill>
                <a:latin typeface="Calibri"/>
                <a:cs typeface="Calibri"/>
              </a:rPr>
              <a:t>versatility</a:t>
            </a:r>
            <a:r>
              <a:rPr sz="2800" spc="135" dirty="0">
                <a:solidFill>
                  <a:srgbClr val="FFFFFF"/>
                </a:solidFill>
                <a:latin typeface="Calibri"/>
                <a:cs typeface="Calibri"/>
              </a:rPr>
              <a:t> </a:t>
            </a:r>
            <a:r>
              <a:rPr sz="2800" spc="175" dirty="0">
                <a:solidFill>
                  <a:srgbClr val="FFFFFF"/>
                </a:solidFill>
                <a:latin typeface="Calibri"/>
                <a:cs typeface="Calibri"/>
              </a:rPr>
              <a:t>to</a:t>
            </a:r>
            <a:r>
              <a:rPr sz="2800" spc="135" dirty="0">
                <a:solidFill>
                  <a:srgbClr val="FFFFFF"/>
                </a:solidFill>
                <a:latin typeface="Calibri"/>
                <a:cs typeface="Calibri"/>
              </a:rPr>
              <a:t> </a:t>
            </a:r>
            <a:r>
              <a:rPr sz="2800" spc="175" dirty="0">
                <a:solidFill>
                  <a:srgbClr val="FFFFFF"/>
                </a:solidFill>
                <a:latin typeface="Calibri"/>
                <a:cs typeface="Calibri"/>
              </a:rPr>
              <a:t>the</a:t>
            </a:r>
            <a:r>
              <a:rPr sz="2800" spc="130" dirty="0">
                <a:solidFill>
                  <a:srgbClr val="FFFFFF"/>
                </a:solidFill>
                <a:latin typeface="Calibri"/>
                <a:cs typeface="Calibri"/>
              </a:rPr>
              <a:t> </a:t>
            </a:r>
            <a:r>
              <a:rPr sz="2800" spc="200" dirty="0">
                <a:solidFill>
                  <a:srgbClr val="FFFFFF"/>
                </a:solidFill>
                <a:latin typeface="Calibri"/>
                <a:cs typeface="Calibri"/>
              </a:rPr>
              <a:t>development</a:t>
            </a:r>
            <a:r>
              <a:rPr sz="2800" spc="135" dirty="0">
                <a:solidFill>
                  <a:srgbClr val="FFFFFF"/>
                </a:solidFill>
                <a:latin typeface="Calibri"/>
                <a:cs typeface="Calibri"/>
              </a:rPr>
              <a:t> </a:t>
            </a:r>
            <a:r>
              <a:rPr sz="2800" spc="190" dirty="0">
                <a:solidFill>
                  <a:srgbClr val="FFFFFF"/>
                </a:solidFill>
                <a:latin typeface="Calibri"/>
                <a:cs typeface="Calibri"/>
              </a:rPr>
              <a:t>process.</a:t>
            </a:r>
            <a:endParaRPr sz="280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025119" cy="646287"/>
          </a:xfrm>
          <a:prstGeom prst="rect">
            <a:avLst/>
          </a:prstGeom>
        </p:spPr>
      </p:pic>
      <p:pic>
        <p:nvPicPr>
          <p:cNvPr id="3" name="object 3"/>
          <p:cNvPicPr/>
          <p:nvPr/>
        </p:nvPicPr>
        <p:blipFill>
          <a:blip r:embed="rId3" cstate="print"/>
          <a:stretch>
            <a:fillRect/>
          </a:stretch>
        </p:blipFill>
        <p:spPr>
          <a:xfrm>
            <a:off x="14277737" y="9258300"/>
            <a:ext cx="4010024" cy="1028699"/>
          </a:xfrm>
          <a:prstGeom prst="rect">
            <a:avLst/>
          </a:prstGeom>
        </p:spPr>
      </p:pic>
      <p:pic>
        <p:nvPicPr>
          <p:cNvPr id="4" name="object 4"/>
          <p:cNvPicPr/>
          <p:nvPr/>
        </p:nvPicPr>
        <p:blipFill>
          <a:blip r:embed="rId4" cstate="print"/>
          <a:stretch>
            <a:fillRect/>
          </a:stretch>
        </p:blipFill>
        <p:spPr>
          <a:xfrm>
            <a:off x="0" y="7696585"/>
            <a:ext cx="3258978" cy="2590414"/>
          </a:xfrm>
          <a:prstGeom prst="rect">
            <a:avLst/>
          </a:prstGeom>
        </p:spPr>
      </p:pic>
      <p:pic>
        <p:nvPicPr>
          <p:cNvPr id="5" name="object 5"/>
          <p:cNvPicPr/>
          <p:nvPr/>
        </p:nvPicPr>
        <p:blipFill>
          <a:blip r:embed="rId5" cstate="print"/>
          <a:stretch>
            <a:fillRect/>
          </a:stretch>
        </p:blipFill>
        <p:spPr>
          <a:xfrm>
            <a:off x="14792965" y="0"/>
            <a:ext cx="3495034" cy="3094954"/>
          </a:xfrm>
          <a:prstGeom prst="rect">
            <a:avLst/>
          </a:prstGeom>
        </p:spPr>
      </p:pic>
      <p:pic>
        <p:nvPicPr>
          <p:cNvPr id="6" name="object 6"/>
          <p:cNvPicPr/>
          <p:nvPr/>
        </p:nvPicPr>
        <p:blipFill>
          <a:blip r:embed="rId6" cstate="print"/>
          <a:stretch>
            <a:fillRect/>
          </a:stretch>
        </p:blipFill>
        <p:spPr>
          <a:xfrm>
            <a:off x="5086162" y="5971551"/>
            <a:ext cx="7258049" cy="3629024"/>
          </a:xfrm>
          <a:prstGeom prst="rect">
            <a:avLst/>
          </a:prstGeom>
        </p:spPr>
      </p:pic>
      <p:sp>
        <p:nvSpPr>
          <p:cNvPr id="7" name="object 7"/>
          <p:cNvSpPr txBox="1">
            <a:spLocks noGrp="1"/>
          </p:cNvSpPr>
          <p:nvPr>
            <p:ph type="title"/>
          </p:nvPr>
        </p:nvSpPr>
        <p:spPr>
          <a:prstGeom prst="rect">
            <a:avLst/>
          </a:prstGeom>
        </p:spPr>
        <p:txBody>
          <a:bodyPr vert="horz" wrap="square" lIns="0" tIns="295275" rIns="0" bIns="0" rtlCol="0">
            <a:spAutoFit/>
          </a:bodyPr>
          <a:lstStyle/>
          <a:p>
            <a:pPr marL="151765">
              <a:lnSpc>
                <a:spcPct val="100000"/>
              </a:lnSpc>
              <a:spcBef>
                <a:spcPts val="2325"/>
              </a:spcBef>
            </a:pPr>
            <a:r>
              <a:rPr sz="5150" b="1" spc="250" dirty="0">
                <a:solidFill>
                  <a:srgbClr val="048AFF"/>
                </a:solidFill>
                <a:latin typeface="Arial"/>
                <a:cs typeface="Arial"/>
              </a:rPr>
              <a:t>Git:</a:t>
            </a:r>
            <a:endParaRPr sz="5150">
              <a:latin typeface="Arial"/>
              <a:cs typeface="Arial"/>
            </a:endParaRPr>
          </a:p>
          <a:p>
            <a:pPr marL="12700" marR="5080" algn="just">
              <a:lnSpc>
                <a:spcPct val="121400"/>
              </a:lnSpc>
              <a:spcBef>
                <a:spcPts val="585"/>
              </a:spcBef>
            </a:pPr>
            <a:r>
              <a:rPr sz="3300" spc="200" dirty="0"/>
              <a:t>Git</a:t>
            </a:r>
            <a:r>
              <a:rPr sz="3300" spc="285" dirty="0"/>
              <a:t> </a:t>
            </a:r>
            <a:r>
              <a:rPr sz="3300" spc="185" dirty="0"/>
              <a:t>is</a:t>
            </a:r>
            <a:r>
              <a:rPr sz="3300" spc="285" dirty="0"/>
              <a:t> </a:t>
            </a:r>
            <a:r>
              <a:rPr sz="3300" spc="200" dirty="0"/>
              <a:t>a</a:t>
            </a:r>
            <a:r>
              <a:rPr sz="3300" spc="285" dirty="0"/>
              <a:t> </a:t>
            </a:r>
            <a:r>
              <a:rPr sz="3300" spc="170" dirty="0"/>
              <a:t>version</a:t>
            </a:r>
            <a:r>
              <a:rPr sz="3300" spc="285" dirty="0"/>
              <a:t> </a:t>
            </a:r>
            <a:r>
              <a:rPr sz="3300" spc="170" dirty="0"/>
              <a:t>control</a:t>
            </a:r>
            <a:r>
              <a:rPr sz="3300" spc="285" dirty="0"/>
              <a:t> </a:t>
            </a:r>
            <a:r>
              <a:rPr sz="3300" spc="290" dirty="0"/>
              <a:t>system</a:t>
            </a:r>
            <a:r>
              <a:rPr sz="3300" spc="285" dirty="0"/>
              <a:t> </a:t>
            </a:r>
            <a:r>
              <a:rPr sz="3300" spc="170" dirty="0"/>
              <a:t>that</a:t>
            </a:r>
            <a:r>
              <a:rPr sz="3300" spc="285" dirty="0"/>
              <a:t> </a:t>
            </a:r>
            <a:r>
              <a:rPr sz="3300" spc="185" dirty="0"/>
              <a:t>is</a:t>
            </a:r>
            <a:r>
              <a:rPr sz="3300" spc="285" dirty="0"/>
              <a:t> </a:t>
            </a:r>
            <a:r>
              <a:rPr sz="3300" spc="260" dirty="0"/>
              <a:t>used</a:t>
            </a:r>
            <a:r>
              <a:rPr sz="3300" spc="285" dirty="0"/>
              <a:t> </a:t>
            </a:r>
            <a:r>
              <a:rPr sz="3300" spc="105" dirty="0"/>
              <a:t>for</a:t>
            </a:r>
            <a:r>
              <a:rPr sz="3300" spc="285" dirty="0"/>
              <a:t> </a:t>
            </a:r>
            <a:r>
              <a:rPr sz="3300" spc="180" dirty="0"/>
              <a:t>tracking</a:t>
            </a:r>
            <a:r>
              <a:rPr sz="3300" spc="285" dirty="0"/>
              <a:t> </a:t>
            </a:r>
            <a:r>
              <a:rPr sz="3300" spc="250" dirty="0"/>
              <a:t>changes</a:t>
            </a:r>
            <a:r>
              <a:rPr sz="3300" spc="285" dirty="0"/>
              <a:t> </a:t>
            </a:r>
            <a:r>
              <a:rPr sz="3300" spc="75" dirty="0"/>
              <a:t>in</a:t>
            </a:r>
            <a:r>
              <a:rPr sz="3300" spc="285" dirty="0"/>
              <a:t> </a:t>
            </a:r>
            <a:r>
              <a:rPr sz="3300" spc="225" dirty="0"/>
              <a:t>computer </a:t>
            </a:r>
            <a:r>
              <a:rPr sz="3300" spc="125" dirty="0"/>
              <a:t>files</a:t>
            </a:r>
            <a:r>
              <a:rPr sz="3300" spc="150" dirty="0"/>
              <a:t>  </a:t>
            </a:r>
            <a:r>
              <a:rPr sz="3300" spc="220" dirty="0"/>
              <a:t>and</a:t>
            </a:r>
            <a:r>
              <a:rPr sz="3300" spc="150" dirty="0"/>
              <a:t>  </a:t>
            </a:r>
            <a:r>
              <a:rPr sz="3300" spc="180" dirty="0"/>
              <a:t>coordinating</a:t>
            </a:r>
            <a:r>
              <a:rPr sz="3300" spc="150" dirty="0"/>
              <a:t>  </a:t>
            </a:r>
            <a:r>
              <a:rPr sz="3300" spc="130" dirty="0"/>
              <a:t>work</a:t>
            </a:r>
            <a:r>
              <a:rPr sz="3300" spc="150" dirty="0"/>
              <a:t>  </a:t>
            </a:r>
            <a:r>
              <a:rPr sz="3300" spc="170" dirty="0"/>
              <a:t>on</a:t>
            </a:r>
            <a:r>
              <a:rPr sz="3300" spc="150" dirty="0"/>
              <a:t>  </a:t>
            </a:r>
            <a:r>
              <a:rPr sz="3300" spc="215" dirty="0"/>
              <a:t>those</a:t>
            </a:r>
            <a:r>
              <a:rPr sz="3300" spc="155" dirty="0"/>
              <a:t>  </a:t>
            </a:r>
            <a:r>
              <a:rPr sz="3300" spc="125" dirty="0"/>
              <a:t>files</a:t>
            </a:r>
            <a:r>
              <a:rPr sz="3300" spc="150" dirty="0"/>
              <a:t>  </a:t>
            </a:r>
            <a:r>
              <a:rPr sz="3300" spc="220" dirty="0"/>
              <a:t>among</a:t>
            </a:r>
            <a:r>
              <a:rPr sz="3300" spc="150" dirty="0"/>
              <a:t>  </a:t>
            </a:r>
            <a:r>
              <a:rPr sz="3300" spc="135" dirty="0"/>
              <a:t>multiple</a:t>
            </a:r>
            <a:r>
              <a:rPr sz="3300" spc="150" dirty="0"/>
              <a:t>  people.  </a:t>
            </a:r>
            <a:r>
              <a:rPr sz="3300" dirty="0"/>
              <a:t>It</a:t>
            </a:r>
            <a:r>
              <a:rPr sz="3300" spc="155" dirty="0"/>
              <a:t>  </a:t>
            </a:r>
            <a:r>
              <a:rPr sz="3300" spc="185" dirty="0"/>
              <a:t>is</a:t>
            </a:r>
            <a:r>
              <a:rPr sz="3300" spc="150" dirty="0"/>
              <a:t>  a </a:t>
            </a:r>
            <a:r>
              <a:rPr sz="3300" spc="190" dirty="0"/>
              <a:t>distributed</a:t>
            </a:r>
            <a:r>
              <a:rPr sz="3300" spc="315" dirty="0"/>
              <a:t> </a:t>
            </a:r>
            <a:r>
              <a:rPr sz="3300" spc="170" dirty="0"/>
              <a:t>version</a:t>
            </a:r>
            <a:r>
              <a:rPr sz="3300" spc="315" dirty="0"/>
              <a:t> </a:t>
            </a:r>
            <a:r>
              <a:rPr sz="3300" spc="170" dirty="0"/>
              <a:t>control</a:t>
            </a:r>
            <a:r>
              <a:rPr sz="3300" spc="320" dirty="0"/>
              <a:t> </a:t>
            </a:r>
            <a:r>
              <a:rPr sz="3300" spc="215" dirty="0"/>
              <a:t>system,</a:t>
            </a:r>
            <a:r>
              <a:rPr sz="3300" spc="315" dirty="0"/>
              <a:t> </a:t>
            </a:r>
            <a:r>
              <a:rPr sz="3300" spc="175" dirty="0"/>
              <a:t>which</a:t>
            </a:r>
            <a:r>
              <a:rPr sz="3300" spc="315" dirty="0"/>
              <a:t> </a:t>
            </a:r>
            <a:r>
              <a:rPr sz="3300" spc="245" dirty="0"/>
              <a:t>means</a:t>
            </a:r>
            <a:r>
              <a:rPr sz="3300" spc="320" dirty="0"/>
              <a:t> </a:t>
            </a:r>
            <a:r>
              <a:rPr sz="3300" spc="170" dirty="0"/>
              <a:t>that</a:t>
            </a:r>
            <a:r>
              <a:rPr sz="3300" spc="315" dirty="0"/>
              <a:t> </a:t>
            </a:r>
            <a:r>
              <a:rPr sz="3300" spc="95" dirty="0"/>
              <a:t>it</a:t>
            </a:r>
            <a:r>
              <a:rPr sz="3300" spc="320" dirty="0"/>
              <a:t> </a:t>
            </a:r>
            <a:r>
              <a:rPr sz="3300" spc="130" dirty="0"/>
              <a:t>allows</a:t>
            </a:r>
            <a:r>
              <a:rPr sz="3300" spc="315" dirty="0"/>
              <a:t> </a:t>
            </a:r>
            <a:r>
              <a:rPr sz="3300" spc="135" dirty="0"/>
              <a:t>multiple</a:t>
            </a:r>
            <a:r>
              <a:rPr sz="3300" spc="315" dirty="0"/>
              <a:t> </a:t>
            </a:r>
            <a:r>
              <a:rPr sz="3300" spc="210" dirty="0"/>
              <a:t>users </a:t>
            </a:r>
            <a:r>
              <a:rPr sz="3300" spc="185" dirty="0"/>
              <a:t>to</a:t>
            </a:r>
            <a:r>
              <a:rPr sz="3300" spc="145" dirty="0"/>
              <a:t> </a:t>
            </a:r>
            <a:r>
              <a:rPr sz="3300" spc="130" dirty="0"/>
              <a:t>work</a:t>
            </a:r>
            <a:r>
              <a:rPr sz="3300" spc="145" dirty="0"/>
              <a:t> </a:t>
            </a:r>
            <a:r>
              <a:rPr sz="3300" spc="170" dirty="0"/>
              <a:t>on</a:t>
            </a:r>
            <a:r>
              <a:rPr sz="3300" spc="145" dirty="0"/>
              <a:t> </a:t>
            </a:r>
            <a:r>
              <a:rPr sz="3300" spc="175" dirty="0"/>
              <a:t>the</a:t>
            </a:r>
            <a:r>
              <a:rPr sz="3300" spc="145" dirty="0"/>
              <a:t> </a:t>
            </a:r>
            <a:r>
              <a:rPr sz="3300" spc="270" dirty="0"/>
              <a:t>same</a:t>
            </a:r>
            <a:r>
              <a:rPr sz="3300" spc="150" dirty="0"/>
              <a:t> </a:t>
            </a:r>
            <a:r>
              <a:rPr sz="3300" spc="125" dirty="0"/>
              <a:t>files</a:t>
            </a:r>
            <a:r>
              <a:rPr sz="3300" spc="145" dirty="0"/>
              <a:t> </a:t>
            </a:r>
            <a:r>
              <a:rPr sz="3300" spc="175" dirty="0"/>
              <a:t>simultaneously</a:t>
            </a:r>
            <a:r>
              <a:rPr sz="3300" spc="145" dirty="0"/>
              <a:t> </a:t>
            </a:r>
            <a:r>
              <a:rPr sz="3300" spc="220" dirty="0"/>
              <a:t>and</a:t>
            </a:r>
            <a:r>
              <a:rPr sz="3300" spc="145" dirty="0"/>
              <a:t> </a:t>
            </a:r>
            <a:r>
              <a:rPr sz="3300" spc="254" dirty="0"/>
              <a:t>keeps</a:t>
            </a:r>
            <a:r>
              <a:rPr sz="3300" spc="145" dirty="0"/>
              <a:t> </a:t>
            </a:r>
            <a:r>
              <a:rPr sz="3300" spc="204" dirty="0"/>
              <a:t>track</a:t>
            </a:r>
            <a:r>
              <a:rPr sz="3300" spc="145" dirty="0"/>
              <a:t> </a:t>
            </a:r>
            <a:r>
              <a:rPr sz="3300" spc="140" dirty="0"/>
              <a:t>of</a:t>
            </a:r>
            <a:r>
              <a:rPr sz="3300" spc="150" dirty="0"/>
              <a:t> </a:t>
            </a:r>
            <a:r>
              <a:rPr sz="3300" spc="250" dirty="0"/>
              <a:t>changes</a:t>
            </a:r>
            <a:r>
              <a:rPr sz="3300" spc="145" dirty="0"/>
              <a:t> </a:t>
            </a:r>
            <a:r>
              <a:rPr sz="3300" spc="265" dirty="0"/>
              <a:t>made</a:t>
            </a:r>
            <a:r>
              <a:rPr sz="3300" spc="145" dirty="0"/>
              <a:t> </a:t>
            </a:r>
            <a:r>
              <a:rPr sz="3300" spc="160" dirty="0"/>
              <a:t>to </a:t>
            </a:r>
            <a:r>
              <a:rPr sz="3300" spc="175" dirty="0"/>
              <a:t>the</a:t>
            </a:r>
            <a:r>
              <a:rPr sz="3300" spc="585" dirty="0"/>
              <a:t> </a:t>
            </a:r>
            <a:r>
              <a:rPr sz="3300" spc="125" dirty="0"/>
              <a:t>files</a:t>
            </a:r>
            <a:r>
              <a:rPr sz="3300" spc="590" dirty="0"/>
              <a:t> </a:t>
            </a:r>
            <a:r>
              <a:rPr sz="3300" spc="330" dirty="0"/>
              <a:t>by</a:t>
            </a:r>
            <a:r>
              <a:rPr sz="3300" spc="585" dirty="0"/>
              <a:t> </a:t>
            </a:r>
            <a:r>
              <a:rPr sz="3300" spc="254" dirty="0"/>
              <a:t>each</a:t>
            </a:r>
            <a:r>
              <a:rPr sz="3300" spc="590" dirty="0"/>
              <a:t> </a:t>
            </a:r>
            <a:r>
              <a:rPr sz="3300" spc="110" dirty="0"/>
              <a:t>user.</a:t>
            </a:r>
            <a:r>
              <a:rPr sz="3300" spc="585" dirty="0"/>
              <a:t> </a:t>
            </a:r>
            <a:r>
              <a:rPr sz="3300" spc="200" dirty="0"/>
              <a:t>Git</a:t>
            </a:r>
            <a:r>
              <a:rPr sz="3300" spc="590" dirty="0"/>
              <a:t> </a:t>
            </a:r>
            <a:r>
              <a:rPr sz="3300" spc="185" dirty="0"/>
              <a:t>is</a:t>
            </a:r>
            <a:r>
              <a:rPr sz="3300" spc="585" dirty="0"/>
              <a:t> </a:t>
            </a:r>
            <a:r>
              <a:rPr sz="3300" spc="160" dirty="0"/>
              <a:t>widely</a:t>
            </a:r>
            <a:r>
              <a:rPr sz="3300" spc="590" dirty="0"/>
              <a:t> </a:t>
            </a:r>
            <a:r>
              <a:rPr sz="3300" spc="260" dirty="0"/>
              <a:t>used</a:t>
            </a:r>
            <a:r>
              <a:rPr sz="3300" spc="590" dirty="0"/>
              <a:t> </a:t>
            </a:r>
            <a:r>
              <a:rPr sz="3300" spc="75" dirty="0"/>
              <a:t>in</a:t>
            </a:r>
            <a:r>
              <a:rPr sz="3300" spc="585" dirty="0"/>
              <a:t> </a:t>
            </a:r>
            <a:r>
              <a:rPr sz="3300" spc="170" dirty="0"/>
              <a:t>software</a:t>
            </a:r>
            <a:r>
              <a:rPr sz="3300" spc="590" dirty="0"/>
              <a:t> </a:t>
            </a:r>
            <a:r>
              <a:rPr sz="3300" spc="210" dirty="0"/>
              <a:t>development</a:t>
            </a:r>
            <a:r>
              <a:rPr sz="3300" spc="585" dirty="0"/>
              <a:t> </a:t>
            </a:r>
            <a:r>
              <a:rPr sz="3300" spc="220" dirty="0"/>
              <a:t>and</a:t>
            </a:r>
            <a:r>
              <a:rPr sz="3300" spc="590" dirty="0"/>
              <a:t> </a:t>
            </a:r>
            <a:r>
              <a:rPr sz="3300" spc="204" dirty="0"/>
              <a:t>has </a:t>
            </a:r>
            <a:r>
              <a:rPr sz="3300" spc="290" dirty="0"/>
              <a:t>become</a:t>
            </a:r>
            <a:r>
              <a:rPr sz="3300" spc="140" dirty="0"/>
              <a:t> </a:t>
            </a:r>
            <a:r>
              <a:rPr sz="3300" spc="200" dirty="0"/>
              <a:t>a</a:t>
            </a:r>
            <a:r>
              <a:rPr sz="3300" spc="145" dirty="0"/>
              <a:t> </a:t>
            </a:r>
            <a:r>
              <a:rPr sz="3300" spc="215" dirty="0"/>
              <a:t>standard</a:t>
            </a:r>
            <a:r>
              <a:rPr sz="3300" spc="145" dirty="0"/>
              <a:t> </a:t>
            </a:r>
            <a:r>
              <a:rPr sz="3300" spc="135" dirty="0"/>
              <a:t>tool</a:t>
            </a:r>
            <a:r>
              <a:rPr sz="3300" spc="145" dirty="0"/>
              <a:t> </a:t>
            </a:r>
            <a:r>
              <a:rPr sz="3300" spc="105" dirty="0"/>
              <a:t>for</a:t>
            </a:r>
            <a:r>
              <a:rPr sz="3300" spc="145" dirty="0"/>
              <a:t> </a:t>
            </a:r>
            <a:r>
              <a:rPr sz="3300" spc="165" dirty="0"/>
              <a:t>collaborating</a:t>
            </a:r>
            <a:r>
              <a:rPr sz="3300" spc="145" dirty="0"/>
              <a:t> </a:t>
            </a:r>
            <a:r>
              <a:rPr sz="3300" spc="170" dirty="0"/>
              <a:t>on</a:t>
            </a:r>
            <a:r>
              <a:rPr sz="3300" spc="145" dirty="0"/>
              <a:t> </a:t>
            </a:r>
            <a:r>
              <a:rPr sz="3300" spc="185" dirty="0"/>
              <a:t>code.</a:t>
            </a:r>
            <a:endParaRPr sz="33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443068" cy="580639"/>
          </a:xfrm>
          <a:prstGeom prst="rect">
            <a:avLst/>
          </a:prstGeom>
        </p:spPr>
      </p:pic>
      <p:pic>
        <p:nvPicPr>
          <p:cNvPr id="3" name="object 3"/>
          <p:cNvPicPr/>
          <p:nvPr/>
        </p:nvPicPr>
        <p:blipFill>
          <a:blip r:embed="rId3" cstate="print"/>
          <a:stretch>
            <a:fillRect/>
          </a:stretch>
        </p:blipFill>
        <p:spPr>
          <a:xfrm>
            <a:off x="15181178" y="9720202"/>
            <a:ext cx="3106821" cy="566796"/>
          </a:xfrm>
          <a:prstGeom prst="rect">
            <a:avLst/>
          </a:prstGeom>
        </p:spPr>
      </p:pic>
      <p:sp>
        <p:nvSpPr>
          <p:cNvPr id="4" name="object 4"/>
          <p:cNvSpPr txBox="1">
            <a:spLocks noGrp="1"/>
          </p:cNvSpPr>
          <p:nvPr>
            <p:ph type="title"/>
          </p:nvPr>
        </p:nvSpPr>
        <p:spPr>
          <a:xfrm>
            <a:off x="1016000" y="504369"/>
            <a:ext cx="7434580" cy="812165"/>
          </a:xfrm>
          <a:prstGeom prst="rect">
            <a:avLst/>
          </a:prstGeom>
        </p:spPr>
        <p:txBody>
          <a:bodyPr vert="horz" wrap="square" lIns="0" tIns="13970" rIns="0" bIns="0" rtlCol="0">
            <a:spAutoFit/>
          </a:bodyPr>
          <a:lstStyle/>
          <a:p>
            <a:pPr marL="12700">
              <a:lnSpc>
                <a:spcPct val="100000"/>
              </a:lnSpc>
              <a:spcBef>
                <a:spcPts val="110"/>
              </a:spcBef>
            </a:pPr>
            <a:r>
              <a:rPr sz="5150" b="1" spc="170" dirty="0">
                <a:solidFill>
                  <a:srgbClr val="048AFF"/>
                </a:solidFill>
                <a:latin typeface="Arial"/>
                <a:cs typeface="Arial"/>
              </a:rPr>
              <a:t>Characteristics</a:t>
            </a:r>
            <a:r>
              <a:rPr sz="5150" b="1" spc="145" dirty="0">
                <a:solidFill>
                  <a:srgbClr val="048AFF"/>
                </a:solidFill>
                <a:latin typeface="Arial"/>
                <a:cs typeface="Arial"/>
              </a:rPr>
              <a:t> </a:t>
            </a:r>
            <a:r>
              <a:rPr sz="5150" b="1" spc="170" dirty="0">
                <a:solidFill>
                  <a:srgbClr val="048AFF"/>
                </a:solidFill>
                <a:latin typeface="Arial"/>
                <a:cs typeface="Arial"/>
              </a:rPr>
              <a:t>of</a:t>
            </a:r>
            <a:r>
              <a:rPr sz="5150" b="1" spc="150" dirty="0">
                <a:solidFill>
                  <a:srgbClr val="048AFF"/>
                </a:solidFill>
                <a:latin typeface="Arial"/>
                <a:cs typeface="Arial"/>
              </a:rPr>
              <a:t> </a:t>
            </a:r>
            <a:r>
              <a:rPr sz="5150" b="1" spc="250" dirty="0">
                <a:solidFill>
                  <a:srgbClr val="048AFF"/>
                </a:solidFill>
                <a:latin typeface="Arial"/>
                <a:cs typeface="Arial"/>
              </a:rPr>
              <a:t>Git:</a:t>
            </a:r>
            <a:endParaRPr sz="5150">
              <a:latin typeface="Arial"/>
              <a:cs typeface="Arial"/>
            </a:endParaRPr>
          </a:p>
        </p:txBody>
      </p:sp>
      <p:pic>
        <p:nvPicPr>
          <p:cNvPr id="5" name="object 5"/>
          <p:cNvPicPr/>
          <p:nvPr/>
        </p:nvPicPr>
        <p:blipFill>
          <a:blip r:embed="rId4" cstate="print"/>
          <a:stretch>
            <a:fillRect/>
          </a:stretch>
        </p:blipFill>
        <p:spPr>
          <a:xfrm>
            <a:off x="0" y="9304269"/>
            <a:ext cx="2042145" cy="982729"/>
          </a:xfrm>
          <a:prstGeom prst="rect">
            <a:avLst/>
          </a:prstGeom>
        </p:spPr>
      </p:pic>
      <p:pic>
        <p:nvPicPr>
          <p:cNvPr id="6" name="object 6"/>
          <p:cNvPicPr/>
          <p:nvPr/>
        </p:nvPicPr>
        <p:blipFill>
          <a:blip r:embed="rId5" cstate="print"/>
          <a:stretch>
            <a:fillRect/>
          </a:stretch>
        </p:blipFill>
        <p:spPr>
          <a:xfrm>
            <a:off x="15506447" y="0"/>
            <a:ext cx="2781552" cy="2380578"/>
          </a:xfrm>
          <a:prstGeom prst="rect">
            <a:avLst/>
          </a:prstGeom>
        </p:spPr>
      </p:pic>
      <p:pic>
        <p:nvPicPr>
          <p:cNvPr id="7" name="object 7"/>
          <p:cNvPicPr/>
          <p:nvPr/>
        </p:nvPicPr>
        <p:blipFill>
          <a:blip r:embed="rId6" cstate="print"/>
          <a:stretch>
            <a:fillRect/>
          </a:stretch>
        </p:blipFill>
        <p:spPr>
          <a:xfrm>
            <a:off x="958420" y="2753556"/>
            <a:ext cx="136315" cy="136315"/>
          </a:xfrm>
          <a:prstGeom prst="rect">
            <a:avLst/>
          </a:prstGeom>
        </p:spPr>
      </p:pic>
      <p:pic>
        <p:nvPicPr>
          <p:cNvPr id="8" name="object 8"/>
          <p:cNvPicPr/>
          <p:nvPr/>
        </p:nvPicPr>
        <p:blipFill>
          <a:blip r:embed="rId6" cstate="print"/>
          <a:stretch>
            <a:fillRect/>
          </a:stretch>
        </p:blipFill>
        <p:spPr>
          <a:xfrm>
            <a:off x="958420" y="4574340"/>
            <a:ext cx="136315" cy="136315"/>
          </a:xfrm>
          <a:prstGeom prst="rect">
            <a:avLst/>
          </a:prstGeom>
        </p:spPr>
      </p:pic>
      <p:pic>
        <p:nvPicPr>
          <p:cNvPr id="9" name="object 9"/>
          <p:cNvPicPr/>
          <p:nvPr/>
        </p:nvPicPr>
        <p:blipFill>
          <a:blip r:embed="rId7" cstate="print"/>
          <a:stretch>
            <a:fillRect/>
          </a:stretch>
        </p:blipFill>
        <p:spPr>
          <a:xfrm>
            <a:off x="958420" y="6395124"/>
            <a:ext cx="136315" cy="136315"/>
          </a:xfrm>
          <a:prstGeom prst="rect">
            <a:avLst/>
          </a:prstGeom>
        </p:spPr>
      </p:pic>
      <p:pic>
        <p:nvPicPr>
          <p:cNvPr id="10" name="object 10"/>
          <p:cNvPicPr/>
          <p:nvPr/>
        </p:nvPicPr>
        <p:blipFill>
          <a:blip r:embed="rId6" cstate="print"/>
          <a:stretch>
            <a:fillRect/>
          </a:stretch>
        </p:blipFill>
        <p:spPr>
          <a:xfrm>
            <a:off x="958420" y="8215908"/>
            <a:ext cx="136315" cy="136315"/>
          </a:xfrm>
          <a:prstGeom prst="rect">
            <a:avLst/>
          </a:prstGeom>
        </p:spPr>
      </p:pic>
      <p:sp>
        <p:nvSpPr>
          <p:cNvPr id="11" name="object 11"/>
          <p:cNvSpPr txBox="1"/>
          <p:nvPr/>
        </p:nvSpPr>
        <p:spPr>
          <a:xfrm>
            <a:off x="925790" y="1803312"/>
            <a:ext cx="16717010" cy="7296784"/>
          </a:xfrm>
          <a:prstGeom prst="rect">
            <a:avLst/>
          </a:prstGeom>
        </p:spPr>
        <p:txBody>
          <a:bodyPr vert="horz" wrap="square" lIns="0" tIns="112395" rIns="0" bIns="0" rtlCol="0">
            <a:spAutoFit/>
          </a:bodyPr>
          <a:lstStyle/>
          <a:p>
            <a:pPr marL="509270" indent="-364490">
              <a:lnSpc>
                <a:spcPct val="100000"/>
              </a:lnSpc>
              <a:spcBef>
                <a:spcPts val="885"/>
              </a:spcBef>
              <a:buFont typeface="Calibri"/>
              <a:buAutoNum type="arabicPeriod"/>
              <a:tabLst>
                <a:tab pos="509270" algn="l"/>
              </a:tabLst>
            </a:pPr>
            <a:r>
              <a:rPr sz="3450" b="1" spc="245" dirty="0">
                <a:solidFill>
                  <a:srgbClr val="FFFFFF"/>
                </a:solidFill>
                <a:latin typeface="Calibri"/>
                <a:cs typeface="Calibri"/>
              </a:rPr>
              <a:t>Distributed</a:t>
            </a:r>
            <a:r>
              <a:rPr sz="3450" b="1" spc="60" dirty="0">
                <a:solidFill>
                  <a:srgbClr val="FFFFFF"/>
                </a:solidFill>
                <a:latin typeface="Calibri"/>
                <a:cs typeface="Calibri"/>
              </a:rPr>
              <a:t> </a:t>
            </a:r>
            <a:r>
              <a:rPr sz="3450" b="1" spc="250" dirty="0">
                <a:solidFill>
                  <a:srgbClr val="FFFFFF"/>
                </a:solidFill>
                <a:latin typeface="Calibri"/>
                <a:cs typeface="Calibri"/>
              </a:rPr>
              <a:t>Version</a:t>
            </a:r>
            <a:r>
              <a:rPr sz="3450" b="1" spc="65" dirty="0">
                <a:solidFill>
                  <a:srgbClr val="FFFFFF"/>
                </a:solidFill>
                <a:latin typeface="Calibri"/>
                <a:cs typeface="Calibri"/>
              </a:rPr>
              <a:t> </a:t>
            </a:r>
            <a:r>
              <a:rPr sz="3450" b="1" spc="254" dirty="0">
                <a:solidFill>
                  <a:srgbClr val="FFFFFF"/>
                </a:solidFill>
                <a:latin typeface="Calibri"/>
                <a:cs typeface="Calibri"/>
              </a:rPr>
              <a:t>Control</a:t>
            </a:r>
            <a:r>
              <a:rPr sz="3450" b="1" spc="60" dirty="0">
                <a:solidFill>
                  <a:srgbClr val="FFFFFF"/>
                </a:solidFill>
                <a:latin typeface="Calibri"/>
                <a:cs typeface="Calibri"/>
              </a:rPr>
              <a:t> </a:t>
            </a:r>
            <a:r>
              <a:rPr sz="3450" b="1" spc="-50" dirty="0">
                <a:solidFill>
                  <a:srgbClr val="FFFFFF"/>
                </a:solidFill>
                <a:latin typeface="Calibri"/>
                <a:cs typeface="Calibri"/>
              </a:rPr>
              <a:t>:</a:t>
            </a:r>
            <a:endParaRPr sz="3450">
              <a:latin typeface="Calibri"/>
              <a:cs typeface="Calibri"/>
            </a:endParaRPr>
          </a:p>
          <a:p>
            <a:pPr marL="362585" marR="5080" indent="200025">
              <a:lnSpc>
                <a:spcPts val="4680"/>
              </a:lnSpc>
              <a:spcBef>
                <a:spcPts val="245"/>
              </a:spcBef>
              <a:tabLst>
                <a:tab pos="1332865" algn="l"/>
                <a:tab pos="1837055" algn="l"/>
                <a:tab pos="2260600" algn="l"/>
                <a:tab pos="4577080" algn="l"/>
                <a:tab pos="6159500" algn="l"/>
                <a:tab pos="7718425" algn="l"/>
                <a:tab pos="9394825" algn="l"/>
                <a:tab pos="11116310" algn="l"/>
                <a:tab pos="12854940" algn="l"/>
                <a:tab pos="14086205" algn="l"/>
                <a:tab pos="14689455" algn="l"/>
                <a:tab pos="15801340" algn="l"/>
                <a:tab pos="16480790" algn="l"/>
              </a:tabLst>
            </a:pPr>
            <a:r>
              <a:rPr sz="3250" spc="160" dirty="0">
                <a:solidFill>
                  <a:srgbClr val="FFFFFF"/>
                </a:solidFill>
                <a:latin typeface="Calibri"/>
                <a:cs typeface="Calibri"/>
              </a:rPr>
              <a:t>Git</a:t>
            </a:r>
            <a:r>
              <a:rPr sz="3250" dirty="0">
                <a:solidFill>
                  <a:srgbClr val="FFFFFF"/>
                </a:solidFill>
                <a:latin typeface="Calibri"/>
                <a:cs typeface="Calibri"/>
              </a:rPr>
              <a:t>	</a:t>
            </a:r>
            <a:r>
              <a:rPr sz="3250" spc="155" dirty="0">
                <a:solidFill>
                  <a:srgbClr val="FFFFFF"/>
                </a:solidFill>
                <a:latin typeface="Calibri"/>
                <a:cs typeface="Calibri"/>
              </a:rPr>
              <a:t>is</a:t>
            </a:r>
            <a:r>
              <a:rPr sz="3250" dirty="0">
                <a:solidFill>
                  <a:srgbClr val="FFFFFF"/>
                </a:solidFill>
                <a:latin typeface="Calibri"/>
                <a:cs typeface="Calibri"/>
              </a:rPr>
              <a:t>	</a:t>
            </a:r>
            <a:r>
              <a:rPr sz="3250" spc="125" dirty="0">
                <a:solidFill>
                  <a:srgbClr val="FFFFFF"/>
                </a:solidFill>
                <a:latin typeface="Calibri"/>
                <a:cs typeface="Calibri"/>
              </a:rPr>
              <a:t>a</a:t>
            </a:r>
            <a:r>
              <a:rPr sz="3250" dirty="0">
                <a:solidFill>
                  <a:srgbClr val="FFFFFF"/>
                </a:solidFill>
                <a:latin typeface="Calibri"/>
                <a:cs typeface="Calibri"/>
              </a:rPr>
              <a:t>	</a:t>
            </a:r>
            <a:r>
              <a:rPr sz="3250" spc="170" dirty="0">
                <a:solidFill>
                  <a:srgbClr val="FFFFFF"/>
                </a:solidFill>
                <a:latin typeface="Calibri"/>
                <a:cs typeface="Calibri"/>
              </a:rPr>
              <a:t>distributed</a:t>
            </a:r>
            <a:r>
              <a:rPr sz="3250" dirty="0">
                <a:solidFill>
                  <a:srgbClr val="FFFFFF"/>
                </a:solidFill>
                <a:latin typeface="Calibri"/>
                <a:cs typeface="Calibri"/>
              </a:rPr>
              <a:t>	</a:t>
            </a:r>
            <a:r>
              <a:rPr sz="3250" spc="155" dirty="0">
                <a:solidFill>
                  <a:srgbClr val="FFFFFF"/>
                </a:solidFill>
                <a:latin typeface="Calibri"/>
                <a:cs typeface="Calibri"/>
              </a:rPr>
              <a:t>version</a:t>
            </a:r>
            <a:r>
              <a:rPr sz="3250" dirty="0">
                <a:solidFill>
                  <a:srgbClr val="FFFFFF"/>
                </a:solidFill>
                <a:latin typeface="Calibri"/>
                <a:cs typeface="Calibri"/>
              </a:rPr>
              <a:t>	</a:t>
            </a:r>
            <a:r>
              <a:rPr sz="3250" spc="150" dirty="0">
                <a:solidFill>
                  <a:srgbClr val="FFFFFF"/>
                </a:solidFill>
                <a:latin typeface="Calibri"/>
                <a:cs typeface="Calibri"/>
              </a:rPr>
              <a:t>control</a:t>
            </a:r>
            <a:r>
              <a:rPr sz="3250" dirty="0">
                <a:solidFill>
                  <a:srgbClr val="FFFFFF"/>
                </a:solidFill>
                <a:latin typeface="Calibri"/>
                <a:cs typeface="Calibri"/>
              </a:rPr>
              <a:t>	</a:t>
            </a:r>
            <a:r>
              <a:rPr sz="3250" spc="190" dirty="0">
                <a:solidFill>
                  <a:srgbClr val="FFFFFF"/>
                </a:solidFill>
                <a:latin typeface="Calibri"/>
                <a:cs typeface="Calibri"/>
              </a:rPr>
              <a:t>system,</a:t>
            </a:r>
            <a:r>
              <a:rPr sz="3250" dirty="0">
                <a:solidFill>
                  <a:srgbClr val="FFFFFF"/>
                </a:solidFill>
                <a:latin typeface="Calibri"/>
                <a:cs typeface="Calibri"/>
              </a:rPr>
              <a:t>	</a:t>
            </a:r>
            <a:r>
              <a:rPr sz="3250" spc="90" dirty="0">
                <a:solidFill>
                  <a:srgbClr val="FFFFFF"/>
                </a:solidFill>
                <a:latin typeface="Calibri"/>
                <a:cs typeface="Calibri"/>
              </a:rPr>
              <a:t>allowing</a:t>
            </a:r>
            <a:r>
              <a:rPr sz="3250" dirty="0">
                <a:solidFill>
                  <a:srgbClr val="FFFFFF"/>
                </a:solidFill>
                <a:latin typeface="Calibri"/>
                <a:cs typeface="Calibri"/>
              </a:rPr>
              <a:t>	</a:t>
            </a:r>
            <a:r>
              <a:rPr sz="3250" spc="114" dirty="0">
                <a:solidFill>
                  <a:srgbClr val="FFFFFF"/>
                </a:solidFill>
                <a:latin typeface="Calibri"/>
                <a:cs typeface="Calibri"/>
              </a:rPr>
              <a:t>multiple</a:t>
            </a:r>
            <a:r>
              <a:rPr sz="3250" dirty="0">
                <a:solidFill>
                  <a:srgbClr val="FFFFFF"/>
                </a:solidFill>
                <a:latin typeface="Calibri"/>
                <a:cs typeface="Calibri"/>
              </a:rPr>
              <a:t>	</a:t>
            </a:r>
            <a:r>
              <a:rPr sz="3250" spc="200" dirty="0">
                <a:solidFill>
                  <a:srgbClr val="FFFFFF"/>
                </a:solidFill>
                <a:latin typeface="Calibri"/>
                <a:cs typeface="Calibri"/>
              </a:rPr>
              <a:t>users</a:t>
            </a:r>
            <a:r>
              <a:rPr sz="3250" dirty="0">
                <a:solidFill>
                  <a:srgbClr val="FFFFFF"/>
                </a:solidFill>
                <a:latin typeface="Calibri"/>
                <a:cs typeface="Calibri"/>
              </a:rPr>
              <a:t>	</a:t>
            </a:r>
            <a:r>
              <a:rPr sz="3250" spc="155" dirty="0">
                <a:solidFill>
                  <a:srgbClr val="FFFFFF"/>
                </a:solidFill>
                <a:latin typeface="Calibri"/>
                <a:cs typeface="Calibri"/>
              </a:rPr>
              <a:t>to</a:t>
            </a:r>
            <a:r>
              <a:rPr sz="3250" dirty="0">
                <a:solidFill>
                  <a:srgbClr val="FFFFFF"/>
                </a:solidFill>
                <a:latin typeface="Calibri"/>
                <a:cs typeface="Calibri"/>
              </a:rPr>
              <a:t>	</a:t>
            </a:r>
            <a:r>
              <a:rPr sz="3250" spc="100" dirty="0">
                <a:solidFill>
                  <a:srgbClr val="FFFFFF"/>
                </a:solidFill>
                <a:latin typeface="Calibri"/>
                <a:cs typeface="Calibri"/>
              </a:rPr>
              <a:t>work</a:t>
            </a:r>
            <a:r>
              <a:rPr sz="3250" dirty="0">
                <a:solidFill>
                  <a:srgbClr val="FFFFFF"/>
                </a:solidFill>
                <a:latin typeface="Calibri"/>
                <a:cs typeface="Calibri"/>
              </a:rPr>
              <a:t>	</a:t>
            </a:r>
            <a:r>
              <a:rPr sz="3250" spc="140" dirty="0">
                <a:solidFill>
                  <a:srgbClr val="FFFFFF"/>
                </a:solidFill>
                <a:latin typeface="Calibri"/>
                <a:cs typeface="Calibri"/>
              </a:rPr>
              <a:t>on</a:t>
            </a:r>
            <a:r>
              <a:rPr sz="3250" dirty="0">
                <a:solidFill>
                  <a:srgbClr val="FFFFFF"/>
                </a:solidFill>
                <a:latin typeface="Calibri"/>
                <a:cs typeface="Calibri"/>
              </a:rPr>
              <a:t>	</a:t>
            </a:r>
            <a:r>
              <a:rPr sz="3250" spc="135" dirty="0">
                <a:solidFill>
                  <a:srgbClr val="FFFFFF"/>
                </a:solidFill>
                <a:latin typeface="Calibri"/>
                <a:cs typeface="Calibri"/>
              </a:rPr>
              <a:t>a </a:t>
            </a:r>
            <a:r>
              <a:rPr sz="3250" spc="195" dirty="0">
                <a:solidFill>
                  <a:srgbClr val="FFFFFF"/>
                </a:solidFill>
                <a:latin typeface="Calibri"/>
                <a:cs typeface="Calibri"/>
              </a:rPr>
              <a:t>project</a:t>
            </a:r>
            <a:r>
              <a:rPr sz="3250" spc="135" dirty="0">
                <a:solidFill>
                  <a:srgbClr val="FFFFFF"/>
                </a:solidFill>
                <a:latin typeface="Calibri"/>
                <a:cs typeface="Calibri"/>
              </a:rPr>
              <a:t> </a:t>
            </a:r>
            <a:r>
              <a:rPr sz="3250" spc="130" dirty="0">
                <a:solidFill>
                  <a:srgbClr val="FFFFFF"/>
                </a:solidFill>
                <a:latin typeface="Calibri"/>
                <a:cs typeface="Calibri"/>
              </a:rPr>
              <a:t>simultaneously.</a:t>
            </a:r>
            <a:endParaRPr sz="3250">
              <a:latin typeface="Calibri"/>
              <a:cs typeface="Calibri"/>
            </a:endParaRPr>
          </a:p>
          <a:p>
            <a:pPr marL="509270" indent="-482600">
              <a:lnSpc>
                <a:spcPct val="100000"/>
              </a:lnSpc>
              <a:spcBef>
                <a:spcPts val="595"/>
              </a:spcBef>
              <a:buFont typeface="Calibri"/>
              <a:buAutoNum type="arabicPeriod" startAt="2"/>
              <a:tabLst>
                <a:tab pos="509270" algn="l"/>
              </a:tabLst>
            </a:pPr>
            <a:r>
              <a:rPr sz="3450" b="1" spc="355" dirty="0">
                <a:solidFill>
                  <a:srgbClr val="FFFFFF"/>
                </a:solidFill>
                <a:latin typeface="Calibri"/>
                <a:cs typeface="Calibri"/>
              </a:rPr>
              <a:t>Snapshot-</a:t>
            </a:r>
            <a:r>
              <a:rPr sz="3450" b="1" spc="265" dirty="0">
                <a:solidFill>
                  <a:srgbClr val="FFFFFF"/>
                </a:solidFill>
                <a:latin typeface="Calibri"/>
                <a:cs typeface="Calibri"/>
              </a:rPr>
              <a:t>based:</a:t>
            </a:r>
            <a:endParaRPr sz="3450">
              <a:latin typeface="Calibri"/>
              <a:cs typeface="Calibri"/>
            </a:endParaRPr>
          </a:p>
          <a:p>
            <a:pPr marL="362585" marR="5080" indent="189865">
              <a:lnSpc>
                <a:spcPts val="4680"/>
              </a:lnSpc>
              <a:spcBef>
                <a:spcPts val="240"/>
              </a:spcBef>
              <a:tabLst>
                <a:tab pos="1311910" algn="l"/>
                <a:tab pos="2978150" algn="l"/>
                <a:tab pos="3797300" algn="l"/>
                <a:tab pos="5098415" algn="l"/>
                <a:tab pos="6668134" algn="l"/>
                <a:tab pos="7240270" algn="l"/>
                <a:tab pos="9074785" algn="l"/>
                <a:tab pos="10466070" algn="l"/>
                <a:tab pos="10989945" algn="l"/>
                <a:tab pos="12040235" algn="l"/>
                <a:tab pos="12659360" algn="l"/>
                <a:tab pos="14895830" algn="l"/>
                <a:tab pos="16445865" algn="l"/>
              </a:tabLst>
            </a:pPr>
            <a:r>
              <a:rPr sz="3250" spc="160" dirty="0">
                <a:solidFill>
                  <a:srgbClr val="FFFFFF"/>
                </a:solidFill>
                <a:latin typeface="Calibri"/>
                <a:cs typeface="Calibri"/>
              </a:rPr>
              <a:t>Git</a:t>
            </a:r>
            <a:r>
              <a:rPr sz="3250" dirty="0">
                <a:solidFill>
                  <a:srgbClr val="FFFFFF"/>
                </a:solidFill>
                <a:latin typeface="Calibri"/>
                <a:cs typeface="Calibri"/>
              </a:rPr>
              <a:t>	</a:t>
            </a:r>
            <a:r>
              <a:rPr sz="3250" spc="215" dirty="0">
                <a:solidFill>
                  <a:srgbClr val="FFFFFF"/>
                </a:solidFill>
                <a:latin typeface="Calibri"/>
                <a:cs typeface="Calibri"/>
              </a:rPr>
              <a:t>records</a:t>
            </a:r>
            <a:r>
              <a:rPr sz="3250" dirty="0">
                <a:solidFill>
                  <a:srgbClr val="FFFFFF"/>
                </a:solidFill>
                <a:latin typeface="Calibri"/>
                <a:cs typeface="Calibri"/>
              </a:rPr>
              <a:t>	</a:t>
            </a:r>
            <a:r>
              <a:rPr sz="3250" spc="145" dirty="0">
                <a:solidFill>
                  <a:srgbClr val="FFFFFF"/>
                </a:solidFill>
                <a:latin typeface="Calibri"/>
                <a:cs typeface="Calibri"/>
              </a:rPr>
              <a:t>the</a:t>
            </a:r>
            <a:r>
              <a:rPr sz="3250" dirty="0">
                <a:solidFill>
                  <a:srgbClr val="FFFFFF"/>
                </a:solidFill>
                <a:latin typeface="Calibri"/>
                <a:cs typeface="Calibri"/>
              </a:rPr>
              <a:t>	</a:t>
            </a:r>
            <a:r>
              <a:rPr sz="3250" spc="120" dirty="0">
                <a:solidFill>
                  <a:srgbClr val="FFFFFF"/>
                </a:solidFill>
                <a:latin typeface="Calibri"/>
                <a:cs typeface="Calibri"/>
              </a:rPr>
              <a:t>entire</a:t>
            </a:r>
            <a:r>
              <a:rPr sz="3250" dirty="0">
                <a:solidFill>
                  <a:srgbClr val="FFFFFF"/>
                </a:solidFill>
                <a:latin typeface="Calibri"/>
                <a:cs typeface="Calibri"/>
              </a:rPr>
              <a:t>	</a:t>
            </a:r>
            <a:r>
              <a:rPr sz="3250" spc="185" dirty="0">
                <a:solidFill>
                  <a:srgbClr val="FFFFFF"/>
                </a:solidFill>
                <a:latin typeface="Calibri"/>
                <a:cs typeface="Calibri"/>
              </a:rPr>
              <a:t>project</a:t>
            </a:r>
            <a:r>
              <a:rPr sz="3250" dirty="0">
                <a:solidFill>
                  <a:srgbClr val="FFFFFF"/>
                </a:solidFill>
                <a:latin typeface="Calibri"/>
                <a:cs typeface="Calibri"/>
              </a:rPr>
              <a:t>	</a:t>
            </a:r>
            <a:r>
              <a:rPr sz="3250" spc="135" dirty="0">
                <a:solidFill>
                  <a:srgbClr val="FFFFFF"/>
                </a:solidFill>
                <a:latin typeface="Calibri"/>
                <a:cs typeface="Calibri"/>
              </a:rPr>
              <a:t>at</a:t>
            </a:r>
            <a:r>
              <a:rPr sz="3250" dirty="0">
                <a:solidFill>
                  <a:srgbClr val="FFFFFF"/>
                </a:solidFill>
                <a:latin typeface="Calibri"/>
                <a:cs typeface="Calibri"/>
              </a:rPr>
              <a:t>	</a:t>
            </a:r>
            <a:r>
              <a:rPr sz="3250" spc="125" dirty="0">
                <a:solidFill>
                  <a:srgbClr val="FFFFFF"/>
                </a:solidFill>
                <a:latin typeface="Calibri"/>
                <a:cs typeface="Calibri"/>
              </a:rPr>
              <a:t>different</a:t>
            </a:r>
            <a:r>
              <a:rPr sz="3250" dirty="0">
                <a:solidFill>
                  <a:srgbClr val="FFFFFF"/>
                </a:solidFill>
                <a:latin typeface="Calibri"/>
                <a:cs typeface="Calibri"/>
              </a:rPr>
              <a:t>	</a:t>
            </a:r>
            <a:r>
              <a:rPr sz="3250" spc="180" dirty="0">
                <a:solidFill>
                  <a:srgbClr val="FFFFFF"/>
                </a:solidFill>
                <a:latin typeface="Calibri"/>
                <a:cs typeface="Calibri"/>
              </a:rPr>
              <a:t>points</a:t>
            </a:r>
            <a:r>
              <a:rPr sz="3250" dirty="0">
                <a:solidFill>
                  <a:srgbClr val="FFFFFF"/>
                </a:solidFill>
                <a:latin typeface="Calibri"/>
                <a:cs typeface="Calibri"/>
              </a:rPr>
              <a:t>	</a:t>
            </a:r>
            <a:r>
              <a:rPr sz="3250" spc="50" dirty="0">
                <a:solidFill>
                  <a:srgbClr val="FFFFFF"/>
                </a:solidFill>
                <a:latin typeface="Calibri"/>
                <a:cs typeface="Calibri"/>
              </a:rPr>
              <a:t>in</a:t>
            </a:r>
            <a:r>
              <a:rPr sz="3250" dirty="0">
                <a:solidFill>
                  <a:srgbClr val="FFFFFF"/>
                </a:solidFill>
                <a:latin typeface="Calibri"/>
                <a:cs typeface="Calibri"/>
              </a:rPr>
              <a:t>	</a:t>
            </a:r>
            <a:r>
              <a:rPr sz="3250" spc="150" dirty="0">
                <a:solidFill>
                  <a:srgbClr val="FFFFFF"/>
                </a:solidFill>
                <a:latin typeface="Calibri"/>
                <a:cs typeface="Calibri"/>
              </a:rPr>
              <a:t>time</a:t>
            </a:r>
            <a:r>
              <a:rPr sz="3250" dirty="0">
                <a:solidFill>
                  <a:srgbClr val="FFFFFF"/>
                </a:solidFill>
                <a:latin typeface="Calibri"/>
                <a:cs typeface="Calibri"/>
              </a:rPr>
              <a:t>	</a:t>
            </a:r>
            <a:r>
              <a:rPr sz="3250" spc="235" dirty="0">
                <a:solidFill>
                  <a:srgbClr val="FFFFFF"/>
                </a:solidFill>
                <a:latin typeface="Calibri"/>
                <a:cs typeface="Calibri"/>
              </a:rPr>
              <a:t>as</a:t>
            </a:r>
            <a:r>
              <a:rPr sz="3250" dirty="0">
                <a:solidFill>
                  <a:srgbClr val="FFFFFF"/>
                </a:solidFill>
                <a:latin typeface="Calibri"/>
                <a:cs typeface="Calibri"/>
              </a:rPr>
              <a:t>	</a:t>
            </a:r>
            <a:r>
              <a:rPr sz="3250" spc="175" dirty="0">
                <a:solidFill>
                  <a:srgbClr val="FFFFFF"/>
                </a:solidFill>
                <a:latin typeface="Calibri"/>
                <a:cs typeface="Calibri"/>
              </a:rPr>
              <a:t>snapshots,</a:t>
            </a:r>
            <a:r>
              <a:rPr sz="3250" dirty="0">
                <a:solidFill>
                  <a:srgbClr val="FFFFFF"/>
                </a:solidFill>
                <a:latin typeface="Calibri"/>
                <a:cs typeface="Calibri"/>
              </a:rPr>
              <a:t>	</a:t>
            </a:r>
            <a:r>
              <a:rPr sz="3250" spc="155" dirty="0">
                <a:solidFill>
                  <a:srgbClr val="FFFFFF"/>
                </a:solidFill>
                <a:latin typeface="Calibri"/>
                <a:cs typeface="Calibri"/>
              </a:rPr>
              <a:t>making</a:t>
            </a:r>
            <a:r>
              <a:rPr sz="3250" dirty="0">
                <a:solidFill>
                  <a:srgbClr val="FFFFFF"/>
                </a:solidFill>
                <a:latin typeface="Calibri"/>
                <a:cs typeface="Calibri"/>
              </a:rPr>
              <a:t>	</a:t>
            </a:r>
            <a:r>
              <a:rPr sz="3250" spc="65" dirty="0">
                <a:solidFill>
                  <a:srgbClr val="FFFFFF"/>
                </a:solidFill>
                <a:latin typeface="Calibri"/>
                <a:cs typeface="Calibri"/>
              </a:rPr>
              <a:t>it </a:t>
            </a:r>
            <a:r>
              <a:rPr sz="3250" spc="155" dirty="0">
                <a:solidFill>
                  <a:srgbClr val="FFFFFF"/>
                </a:solidFill>
                <a:latin typeface="Calibri"/>
                <a:cs typeface="Calibri"/>
              </a:rPr>
              <a:t>efficient</a:t>
            </a:r>
            <a:r>
              <a:rPr sz="3250" spc="130" dirty="0">
                <a:solidFill>
                  <a:srgbClr val="FFFFFF"/>
                </a:solidFill>
                <a:latin typeface="Calibri"/>
                <a:cs typeface="Calibri"/>
              </a:rPr>
              <a:t> </a:t>
            </a:r>
            <a:r>
              <a:rPr sz="3250" spc="204" dirty="0">
                <a:solidFill>
                  <a:srgbClr val="FFFFFF"/>
                </a:solidFill>
                <a:latin typeface="Calibri"/>
                <a:cs typeface="Calibri"/>
              </a:rPr>
              <a:t>and</a:t>
            </a:r>
            <a:r>
              <a:rPr sz="3250" spc="130" dirty="0">
                <a:solidFill>
                  <a:srgbClr val="FFFFFF"/>
                </a:solidFill>
                <a:latin typeface="Calibri"/>
                <a:cs typeface="Calibri"/>
              </a:rPr>
              <a:t> </a:t>
            </a:r>
            <a:r>
              <a:rPr sz="3250" spc="160" dirty="0">
                <a:solidFill>
                  <a:srgbClr val="FFFFFF"/>
                </a:solidFill>
                <a:latin typeface="Calibri"/>
                <a:cs typeface="Calibri"/>
              </a:rPr>
              <a:t>providing</a:t>
            </a:r>
            <a:r>
              <a:rPr sz="3250" spc="130" dirty="0">
                <a:solidFill>
                  <a:srgbClr val="FFFFFF"/>
                </a:solidFill>
                <a:latin typeface="Calibri"/>
                <a:cs typeface="Calibri"/>
              </a:rPr>
              <a:t> </a:t>
            </a:r>
            <a:r>
              <a:rPr sz="3250" spc="185" dirty="0">
                <a:solidFill>
                  <a:srgbClr val="FFFFFF"/>
                </a:solidFill>
                <a:latin typeface="Calibri"/>
                <a:cs typeface="Calibri"/>
              </a:rPr>
              <a:t>a</a:t>
            </a:r>
            <a:r>
              <a:rPr sz="3250" spc="130" dirty="0">
                <a:solidFill>
                  <a:srgbClr val="FFFFFF"/>
                </a:solidFill>
                <a:latin typeface="Calibri"/>
                <a:cs typeface="Calibri"/>
              </a:rPr>
              <a:t> </a:t>
            </a:r>
            <a:r>
              <a:rPr sz="3250" spc="225" dirty="0">
                <a:solidFill>
                  <a:srgbClr val="FFFFFF"/>
                </a:solidFill>
                <a:latin typeface="Calibri"/>
                <a:cs typeface="Calibri"/>
              </a:rPr>
              <a:t>complete</a:t>
            </a:r>
            <a:r>
              <a:rPr sz="3250" spc="135" dirty="0">
                <a:solidFill>
                  <a:srgbClr val="FFFFFF"/>
                </a:solidFill>
                <a:latin typeface="Calibri"/>
                <a:cs typeface="Calibri"/>
              </a:rPr>
              <a:t> </a:t>
            </a:r>
            <a:r>
              <a:rPr sz="3250" spc="165" dirty="0">
                <a:solidFill>
                  <a:srgbClr val="FFFFFF"/>
                </a:solidFill>
                <a:latin typeface="Calibri"/>
                <a:cs typeface="Calibri"/>
              </a:rPr>
              <a:t>version</a:t>
            </a:r>
            <a:r>
              <a:rPr sz="3250" spc="130" dirty="0">
                <a:solidFill>
                  <a:srgbClr val="FFFFFF"/>
                </a:solidFill>
                <a:latin typeface="Calibri"/>
                <a:cs typeface="Calibri"/>
              </a:rPr>
              <a:t> </a:t>
            </a:r>
            <a:r>
              <a:rPr sz="3250" spc="110" dirty="0">
                <a:solidFill>
                  <a:srgbClr val="FFFFFF"/>
                </a:solidFill>
                <a:latin typeface="Calibri"/>
                <a:cs typeface="Calibri"/>
              </a:rPr>
              <a:t>history.</a:t>
            </a:r>
            <a:endParaRPr sz="3250">
              <a:latin typeface="Calibri"/>
              <a:cs typeface="Calibri"/>
            </a:endParaRPr>
          </a:p>
          <a:p>
            <a:pPr marL="404495" indent="-384810">
              <a:lnSpc>
                <a:spcPct val="100000"/>
              </a:lnSpc>
              <a:spcBef>
                <a:spcPts val="595"/>
              </a:spcBef>
              <a:buFont typeface="Calibri"/>
              <a:buAutoNum type="arabicPeriod" startAt="3"/>
              <a:tabLst>
                <a:tab pos="404495" algn="l"/>
              </a:tabLst>
            </a:pPr>
            <a:r>
              <a:rPr sz="3450" b="1" spc="260" dirty="0">
                <a:solidFill>
                  <a:srgbClr val="FFFFFF"/>
                </a:solidFill>
                <a:latin typeface="Calibri"/>
                <a:cs typeface="Calibri"/>
              </a:rPr>
              <a:t>Branching</a:t>
            </a:r>
            <a:r>
              <a:rPr sz="3450" b="1" spc="45" dirty="0">
                <a:solidFill>
                  <a:srgbClr val="FFFFFF"/>
                </a:solidFill>
                <a:latin typeface="Calibri"/>
                <a:cs typeface="Calibri"/>
              </a:rPr>
              <a:t> </a:t>
            </a:r>
            <a:r>
              <a:rPr sz="3450" b="1" spc="300" dirty="0">
                <a:solidFill>
                  <a:srgbClr val="FFFFFF"/>
                </a:solidFill>
                <a:latin typeface="Calibri"/>
                <a:cs typeface="Calibri"/>
              </a:rPr>
              <a:t>and</a:t>
            </a:r>
            <a:r>
              <a:rPr sz="3450" b="1" spc="45" dirty="0">
                <a:solidFill>
                  <a:srgbClr val="FFFFFF"/>
                </a:solidFill>
                <a:latin typeface="Calibri"/>
                <a:cs typeface="Calibri"/>
              </a:rPr>
              <a:t> </a:t>
            </a:r>
            <a:r>
              <a:rPr sz="3450" b="1" spc="145" dirty="0">
                <a:solidFill>
                  <a:srgbClr val="FFFFFF"/>
                </a:solidFill>
                <a:latin typeface="Calibri"/>
                <a:cs typeface="Calibri"/>
              </a:rPr>
              <a:t>Merging:</a:t>
            </a:r>
            <a:endParaRPr sz="3450">
              <a:latin typeface="Calibri"/>
              <a:cs typeface="Calibri"/>
            </a:endParaRPr>
          </a:p>
          <a:p>
            <a:pPr marL="362585" marR="5080" indent="143510">
              <a:lnSpc>
                <a:spcPts val="4680"/>
              </a:lnSpc>
              <a:spcBef>
                <a:spcPts val="245"/>
              </a:spcBef>
              <a:tabLst>
                <a:tab pos="1219835" algn="l"/>
                <a:tab pos="2846705" algn="l"/>
                <a:tab pos="3883025" algn="l"/>
                <a:tab pos="5925185" algn="l"/>
                <a:tab pos="6472555" algn="l"/>
                <a:tab pos="7527925" algn="l"/>
                <a:tab pos="8150859" algn="l"/>
                <a:tab pos="9939655" algn="l"/>
                <a:tab pos="11662410" algn="l"/>
                <a:tab pos="12199620" algn="l"/>
                <a:tab pos="13940155" algn="l"/>
              </a:tabLst>
            </a:pPr>
            <a:r>
              <a:rPr sz="3250" spc="160" dirty="0">
                <a:solidFill>
                  <a:srgbClr val="FFFFFF"/>
                </a:solidFill>
                <a:latin typeface="Calibri"/>
                <a:cs typeface="Calibri"/>
              </a:rPr>
              <a:t>Git</a:t>
            </a:r>
            <a:r>
              <a:rPr sz="3250" dirty="0">
                <a:solidFill>
                  <a:srgbClr val="FFFFFF"/>
                </a:solidFill>
                <a:latin typeface="Calibri"/>
                <a:cs typeface="Calibri"/>
              </a:rPr>
              <a:t>	</a:t>
            </a:r>
            <a:r>
              <a:rPr sz="3250" spc="180" dirty="0">
                <a:solidFill>
                  <a:srgbClr val="FFFFFF"/>
                </a:solidFill>
                <a:latin typeface="Calibri"/>
                <a:cs typeface="Calibri"/>
              </a:rPr>
              <a:t>enables</a:t>
            </a:r>
            <a:r>
              <a:rPr sz="3250" dirty="0">
                <a:solidFill>
                  <a:srgbClr val="FFFFFF"/>
                </a:solidFill>
                <a:latin typeface="Calibri"/>
                <a:cs typeface="Calibri"/>
              </a:rPr>
              <a:t>	</a:t>
            </a:r>
            <a:r>
              <a:rPr sz="3250" spc="245" dirty="0">
                <a:solidFill>
                  <a:srgbClr val="FFFFFF"/>
                </a:solidFill>
                <a:latin typeface="Calibri"/>
                <a:cs typeface="Calibri"/>
              </a:rPr>
              <a:t>easy</a:t>
            </a:r>
            <a:r>
              <a:rPr sz="3250" dirty="0">
                <a:solidFill>
                  <a:srgbClr val="FFFFFF"/>
                </a:solidFill>
                <a:latin typeface="Calibri"/>
                <a:cs typeface="Calibri"/>
              </a:rPr>
              <a:t>	</a:t>
            </a:r>
            <a:r>
              <a:rPr sz="3250" spc="170" dirty="0">
                <a:solidFill>
                  <a:srgbClr val="FFFFFF"/>
                </a:solidFill>
                <a:latin typeface="Calibri"/>
                <a:cs typeface="Calibri"/>
              </a:rPr>
              <a:t>branching</a:t>
            </a:r>
            <a:r>
              <a:rPr sz="3250" dirty="0">
                <a:solidFill>
                  <a:srgbClr val="FFFFFF"/>
                </a:solidFill>
                <a:latin typeface="Calibri"/>
                <a:cs typeface="Calibri"/>
              </a:rPr>
              <a:t>	</a:t>
            </a:r>
            <a:r>
              <a:rPr sz="3250" spc="155" dirty="0">
                <a:solidFill>
                  <a:srgbClr val="FFFFFF"/>
                </a:solidFill>
                <a:latin typeface="Calibri"/>
                <a:cs typeface="Calibri"/>
              </a:rPr>
              <a:t>to</a:t>
            </a:r>
            <a:r>
              <a:rPr sz="3250" dirty="0">
                <a:solidFill>
                  <a:srgbClr val="FFFFFF"/>
                </a:solidFill>
                <a:latin typeface="Calibri"/>
                <a:cs typeface="Calibri"/>
              </a:rPr>
              <a:t>	</a:t>
            </a:r>
            <a:r>
              <a:rPr sz="3250" spc="100" dirty="0">
                <a:solidFill>
                  <a:srgbClr val="FFFFFF"/>
                </a:solidFill>
                <a:latin typeface="Calibri"/>
                <a:cs typeface="Calibri"/>
              </a:rPr>
              <a:t>work</a:t>
            </a:r>
            <a:r>
              <a:rPr sz="3250" dirty="0">
                <a:solidFill>
                  <a:srgbClr val="FFFFFF"/>
                </a:solidFill>
                <a:latin typeface="Calibri"/>
                <a:cs typeface="Calibri"/>
              </a:rPr>
              <a:t>	</a:t>
            </a:r>
            <a:r>
              <a:rPr sz="3250" spc="140" dirty="0">
                <a:solidFill>
                  <a:srgbClr val="FFFFFF"/>
                </a:solidFill>
                <a:latin typeface="Calibri"/>
                <a:cs typeface="Calibri"/>
              </a:rPr>
              <a:t>on</a:t>
            </a:r>
            <a:r>
              <a:rPr sz="3250" dirty="0">
                <a:solidFill>
                  <a:srgbClr val="FFFFFF"/>
                </a:solidFill>
                <a:latin typeface="Calibri"/>
                <a:cs typeface="Calibri"/>
              </a:rPr>
              <a:t>	</a:t>
            </a:r>
            <a:r>
              <a:rPr sz="3250" spc="125" dirty="0">
                <a:solidFill>
                  <a:srgbClr val="FFFFFF"/>
                </a:solidFill>
                <a:latin typeface="Calibri"/>
                <a:cs typeface="Calibri"/>
              </a:rPr>
              <a:t>different</a:t>
            </a:r>
            <a:r>
              <a:rPr sz="3250" dirty="0">
                <a:solidFill>
                  <a:srgbClr val="FFFFFF"/>
                </a:solidFill>
                <a:latin typeface="Calibri"/>
                <a:cs typeface="Calibri"/>
              </a:rPr>
              <a:t>	</a:t>
            </a:r>
            <a:r>
              <a:rPr sz="3250" spc="160" dirty="0">
                <a:solidFill>
                  <a:srgbClr val="FFFFFF"/>
                </a:solidFill>
                <a:latin typeface="Calibri"/>
                <a:cs typeface="Calibri"/>
              </a:rPr>
              <a:t>features</a:t>
            </a:r>
            <a:r>
              <a:rPr sz="3250" dirty="0">
                <a:solidFill>
                  <a:srgbClr val="FFFFFF"/>
                </a:solidFill>
                <a:latin typeface="Calibri"/>
                <a:cs typeface="Calibri"/>
              </a:rPr>
              <a:t>	</a:t>
            </a:r>
            <a:r>
              <a:rPr sz="3250" spc="90" dirty="0">
                <a:solidFill>
                  <a:srgbClr val="FFFFFF"/>
                </a:solidFill>
                <a:latin typeface="Calibri"/>
                <a:cs typeface="Calibri"/>
              </a:rPr>
              <a:t>or</a:t>
            </a:r>
            <a:r>
              <a:rPr sz="3250" dirty="0">
                <a:solidFill>
                  <a:srgbClr val="FFFFFF"/>
                </a:solidFill>
                <a:latin typeface="Calibri"/>
                <a:cs typeface="Calibri"/>
              </a:rPr>
              <a:t>	</a:t>
            </a:r>
            <a:r>
              <a:rPr sz="3250" spc="235" dirty="0">
                <a:solidFill>
                  <a:srgbClr val="FFFFFF"/>
                </a:solidFill>
                <a:latin typeface="Calibri"/>
                <a:cs typeface="Calibri"/>
              </a:rPr>
              <a:t>changes</a:t>
            </a:r>
            <a:r>
              <a:rPr sz="3250" dirty="0">
                <a:solidFill>
                  <a:srgbClr val="FFFFFF"/>
                </a:solidFill>
                <a:latin typeface="Calibri"/>
                <a:cs typeface="Calibri"/>
              </a:rPr>
              <a:t>	</a:t>
            </a:r>
            <a:r>
              <a:rPr sz="3250" spc="175" dirty="0">
                <a:solidFill>
                  <a:srgbClr val="FFFFFF"/>
                </a:solidFill>
                <a:latin typeface="Calibri"/>
                <a:cs typeface="Calibri"/>
              </a:rPr>
              <a:t>independently </a:t>
            </a:r>
            <a:r>
              <a:rPr sz="3250" spc="204" dirty="0">
                <a:solidFill>
                  <a:srgbClr val="FFFFFF"/>
                </a:solidFill>
                <a:latin typeface="Calibri"/>
                <a:cs typeface="Calibri"/>
              </a:rPr>
              <a:t>and</a:t>
            </a:r>
            <a:r>
              <a:rPr sz="3250" spc="125" dirty="0">
                <a:solidFill>
                  <a:srgbClr val="FFFFFF"/>
                </a:solidFill>
                <a:latin typeface="Calibri"/>
                <a:cs typeface="Calibri"/>
              </a:rPr>
              <a:t> allows </a:t>
            </a:r>
            <a:r>
              <a:rPr sz="3250" spc="235" dirty="0">
                <a:solidFill>
                  <a:srgbClr val="FFFFFF"/>
                </a:solidFill>
                <a:latin typeface="Calibri"/>
                <a:cs typeface="Calibri"/>
              </a:rPr>
              <a:t>seamless</a:t>
            </a:r>
            <a:r>
              <a:rPr sz="3250" spc="125" dirty="0">
                <a:solidFill>
                  <a:srgbClr val="FFFFFF"/>
                </a:solidFill>
                <a:latin typeface="Calibri"/>
                <a:cs typeface="Calibri"/>
              </a:rPr>
              <a:t> </a:t>
            </a:r>
            <a:r>
              <a:rPr sz="3250" spc="170" dirty="0">
                <a:solidFill>
                  <a:srgbClr val="FFFFFF"/>
                </a:solidFill>
                <a:latin typeface="Calibri"/>
                <a:cs typeface="Calibri"/>
              </a:rPr>
              <a:t>merging</a:t>
            </a:r>
            <a:r>
              <a:rPr sz="3250" spc="125" dirty="0">
                <a:solidFill>
                  <a:srgbClr val="FFFFFF"/>
                </a:solidFill>
                <a:latin typeface="Calibri"/>
                <a:cs typeface="Calibri"/>
              </a:rPr>
              <a:t> </a:t>
            </a:r>
            <a:r>
              <a:rPr sz="3250" spc="140" dirty="0">
                <a:solidFill>
                  <a:srgbClr val="FFFFFF"/>
                </a:solidFill>
                <a:latin typeface="Calibri"/>
                <a:cs typeface="Calibri"/>
              </a:rPr>
              <a:t>of</a:t>
            </a:r>
            <a:r>
              <a:rPr sz="3250" spc="125" dirty="0">
                <a:solidFill>
                  <a:srgbClr val="FFFFFF"/>
                </a:solidFill>
                <a:latin typeface="Calibri"/>
                <a:cs typeface="Calibri"/>
              </a:rPr>
              <a:t> </a:t>
            </a:r>
            <a:r>
              <a:rPr sz="3250" spc="165" dirty="0">
                <a:solidFill>
                  <a:srgbClr val="FFFFFF"/>
                </a:solidFill>
                <a:latin typeface="Calibri"/>
                <a:cs typeface="Calibri"/>
              </a:rPr>
              <a:t>branches.</a:t>
            </a:r>
            <a:endParaRPr sz="3250">
              <a:latin typeface="Calibri"/>
              <a:cs typeface="Calibri"/>
            </a:endParaRPr>
          </a:p>
          <a:p>
            <a:pPr marL="405130" indent="-392430">
              <a:lnSpc>
                <a:spcPct val="100000"/>
              </a:lnSpc>
              <a:spcBef>
                <a:spcPts val="595"/>
              </a:spcBef>
              <a:buFont typeface="Calibri"/>
              <a:buAutoNum type="arabicPeriod" startAt="4"/>
              <a:tabLst>
                <a:tab pos="405130" algn="l"/>
              </a:tabLst>
            </a:pPr>
            <a:r>
              <a:rPr sz="3450" b="1" spc="315" dirty="0">
                <a:solidFill>
                  <a:srgbClr val="FFFFFF"/>
                </a:solidFill>
                <a:latin typeface="Calibri"/>
                <a:cs typeface="Calibri"/>
              </a:rPr>
              <a:t>Local</a:t>
            </a:r>
            <a:r>
              <a:rPr sz="3450" b="1" spc="45" dirty="0">
                <a:solidFill>
                  <a:srgbClr val="FFFFFF"/>
                </a:solidFill>
                <a:latin typeface="Calibri"/>
                <a:cs typeface="Calibri"/>
              </a:rPr>
              <a:t> </a:t>
            </a:r>
            <a:r>
              <a:rPr sz="3450" b="1" spc="220" dirty="0">
                <a:solidFill>
                  <a:srgbClr val="FFFFFF"/>
                </a:solidFill>
                <a:latin typeface="Calibri"/>
                <a:cs typeface="Calibri"/>
              </a:rPr>
              <a:t>Operations:</a:t>
            </a:r>
            <a:endParaRPr sz="3450">
              <a:latin typeface="Calibri"/>
              <a:cs typeface="Calibri"/>
            </a:endParaRPr>
          </a:p>
          <a:p>
            <a:pPr marL="362585" marR="5080" indent="224790">
              <a:lnSpc>
                <a:spcPts val="4680"/>
              </a:lnSpc>
              <a:spcBef>
                <a:spcPts val="50"/>
              </a:spcBef>
              <a:tabLst>
                <a:tab pos="1769745" algn="l"/>
                <a:tab pos="2564130" algn="l"/>
                <a:tab pos="4841240" algn="l"/>
                <a:tab pos="5672455" algn="l"/>
                <a:tab pos="7931784" algn="l"/>
                <a:tab pos="9434195" algn="l"/>
                <a:tab pos="11019155" algn="l"/>
                <a:tab pos="11501755" algn="l"/>
                <a:tab pos="12451715" algn="l"/>
                <a:tab pos="13393419" algn="l"/>
                <a:tab pos="15260955" algn="l"/>
              </a:tabLst>
            </a:pPr>
            <a:r>
              <a:rPr sz="3250" spc="140" dirty="0">
                <a:solidFill>
                  <a:srgbClr val="FFFFFF"/>
                </a:solidFill>
                <a:latin typeface="Calibri"/>
                <a:cs typeface="Calibri"/>
              </a:rPr>
              <a:t>Most</a:t>
            </a:r>
            <a:r>
              <a:rPr sz="3250" dirty="0">
                <a:solidFill>
                  <a:srgbClr val="FFFFFF"/>
                </a:solidFill>
                <a:latin typeface="Calibri"/>
                <a:cs typeface="Calibri"/>
              </a:rPr>
              <a:t>	</a:t>
            </a:r>
            <a:r>
              <a:rPr sz="3250" spc="160" dirty="0">
                <a:solidFill>
                  <a:srgbClr val="FFFFFF"/>
                </a:solidFill>
                <a:latin typeface="Calibri"/>
                <a:cs typeface="Calibri"/>
              </a:rPr>
              <a:t>Git</a:t>
            </a:r>
            <a:r>
              <a:rPr sz="3250" dirty="0">
                <a:solidFill>
                  <a:srgbClr val="FFFFFF"/>
                </a:solidFill>
                <a:latin typeface="Calibri"/>
                <a:cs typeface="Calibri"/>
              </a:rPr>
              <a:t>	</a:t>
            </a:r>
            <a:r>
              <a:rPr sz="3250" spc="165" dirty="0">
                <a:solidFill>
                  <a:srgbClr val="FFFFFF"/>
                </a:solidFill>
                <a:latin typeface="Calibri"/>
                <a:cs typeface="Calibri"/>
              </a:rPr>
              <a:t>operations</a:t>
            </a:r>
            <a:r>
              <a:rPr sz="3250" dirty="0">
                <a:solidFill>
                  <a:srgbClr val="FFFFFF"/>
                </a:solidFill>
                <a:latin typeface="Calibri"/>
                <a:cs typeface="Calibri"/>
              </a:rPr>
              <a:t>	</a:t>
            </a:r>
            <a:r>
              <a:rPr sz="3250" spc="120" dirty="0">
                <a:solidFill>
                  <a:srgbClr val="FFFFFF"/>
                </a:solidFill>
                <a:latin typeface="Calibri"/>
                <a:cs typeface="Calibri"/>
              </a:rPr>
              <a:t>are</a:t>
            </a:r>
            <a:r>
              <a:rPr sz="3250" dirty="0">
                <a:solidFill>
                  <a:srgbClr val="FFFFFF"/>
                </a:solidFill>
                <a:latin typeface="Calibri"/>
                <a:cs typeface="Calibri"/>
              </a:rPr>
              <a:t>	</a:t>
            </a:r>
            <a:r>
              <a:rPr sz="3250" spc="175" dirty="0">
                <a:solidFill>
                  <a:srgbClr val="FFFFFF"/>
                </a:solidFill>
                <a:latin typeface="Calibri"/>
                <a:cs typeface="Calibri"/>
              </a:rPr>
              <a:t>performed</a:t>
            </a:r>
            <a:r>
              <a:rPr sz="3250" dirty="0">
                <a:solidFill>
                  <a:srgbClr val="FFFFFF"/>
                </a:solidFill>
                <a:latin typeface="Calibri"/>
                <a:cs typeface="Calibri"/>
              </a:rPr>
              <a:t>	</a:t>
            </a:r>
            <a:r>
              <a:rPr sz="3250" spc="90" dirty="0">
                <a:solidFill>
                  <a:srgbClr val="FFFFFF"/>
                </a:solidFill>
                <a:latin typeface="Calibri"/>
                <a:cs typeface="Calibri"/>
              </a:rPr>
              <a:t>locally,</a:t>
            </a:r>
            <a:r>
              <a:rPr sz="3250" dirty="0">
                <a:solidFill>
                  <a:srgbClr val="FFFFFF"/>
                </a:solidFill>
                <a:latin typeface="Calibri"/>
                <a:cs typeface="Calibri"/>
              </a:rPr>
              <a:t>	</a:t>
            </a:r>
            <a:r>
              <a:rPr sz="3250" spc="155" dirty="0">
                <a:solidFill>
                  <a:srgbClr val="FFFFFF"/>
                </a:solidFill>
                <a:latin typeface="Calibri"/>
                <a:cs typeface="Calibri"/>
              </a:rPr>
              <a:t>making</a:t>
            </a:r>
            <a:r>
              <a:rPr sz="3250" dirty="0">
                <a:solidFill>
                  <a:srgbClr val="FFFFFF"/>
                </a:solidFill>
                <a:latin typeface="Calibri"/>
                <a:cs typeface="Calibri"/>
              </a:rPr>
              <a:t>	</a:t>
            </a:r>
            <a:r>
              <a:rPr sz="3250" spc="65" dirty="0">
                <a:solidFill>
                  <a:srgbClr val="FFFFFF"/>
                </a:solidFill>
                <a:latin typeface="Calibri"/>
                <a:cs typeface="Calibri"/>
              </a:rPr>
              <a:t>it</a:t>
            </a:r>
            <a:r>
              <a:rPr sz="3250" dirty="0">
                <a:solidFill>
                  <a:srgbClr val="FFFFFF"/>
                </a:solidFill>
                <a:latin typeface="Calibri"/>
                <a:cs typeface="Calibri"/>
              </a:rPr>
              <a:t>	</a:t>
            </a:r>
            <a:r>
              <a:rPr sz="3250" spc="170" dirty="0">
                <a:solidFill>
                  <a:srgbClr val="FFFFFF"/>
                </a:solidFill>
                <a:latin typeface="Calibri"/>
                <a:cs typeface="Calibri"/>
              </a:rPr>
              <a:t>fast</a:t>
            </a:r>
            <a:r>
              <a:rPr sz="3250" dirty="0">
                <a:solidFill>
                  <a:srgbClr val="FFFFFF"/>
                </a:solidFill>
                <a:latin typeface="Calibri"/>
                <a:cs typeface="Calibri"/>
              </a:rPr>
              <a:t>	</a:t>
            </a:r>
            <a:r>
              <a:rPr sz="3250" spc="180" dirty="0">
                <a:solidFill>
                  <a:srgbClr val="FFFFFF"/>
                </a:solidFill>
                <a:latin typeface="Calibri"/>
                <a:cs typeface="Calibri"/>
              </a:rPr>
              <a:t>and</a:t>
            </a:r>
            <a:r>
              <a:rPr sz="3250" dirty="0">
                <a:solidFill>
                  <a:srgbClr val="FFFFFF"/>
                </a:solidFill>
                <a:latin typeface="Calibri"/>
                <a:cs typeface="Calibri"/>
              </a:rPr>
              <a:t>	</a:t>
            </a:r>
            <a:r>
              <a:rPr sz="3250" spc="105" dirty="0">
                <a:solidFill>
                  <a:srgbClr val="FFFFFF"/>
                </a:solidFill>
                <a:latin typeface="Calibri"/>
                <a:cs typeface="Calibri"/>
              </a:rPr>
              <a:t>efficient,</a:t>
            </a:r>
            <a:r>
              <a:rPr sz="3250" dirty="0">
                <a:solidFill>
                  <a:srgbClr val="FFFFFF"/>
                </a:solidFill>
                <a:latin typeface="Calibri"/>
                <a:cs typeface="Calibri"/>
              </a:rPr>
              <a:t>	</a:t>
            </a:r>
            <a:r>
              <a:rPr sz="3250" spc="120" dirty="0">
                <a:solidFill>
                  <a:srgbClr val="FFFFFF"/>
                </a:solidFill>
                <a:latin typeface="Calibri"/>
                <a:cs typeface="Calibri"/>
              </a:rPr>
              <a:t>without </a:t>
            </a:r>
            <a:r>
              <a:rPr sz="3250" spc="125" dirty="0">
                <a:solidFill>
                  <a:srgbClr val="FFFFFF"/>
                </a:solidFill>
                <a:latin typeface="Calibri"/>
                <a:cs typeface="Calibri"/>
              </a:rPr>
              <a:t>requiring</a:t>
            </a:r>
            <a:r>
              <a:rPr sz="3250" spc="130" dirty="0">
                <a:solidFill>
                  <a:srgbClr val="FFFFFF"/>
                </a:solidFill>
                <a:latin typeface="Calibri"/>
                <a:cs typeface="Calibri"/>
              </a:rPr>
              <a:t> </a:t>
            </a:r>
            <a:r>
              <a:rPr sz="3250" spc="185" dirty="0">
                <a:solidFill>
                  <a:srgbClr val="FFFFFF"/>
                </a:solidFill>
                <a:latin typeface="Calibri"/>
                <a:cs typeface="Calibri"/>
              </a:rPr>
              <a:t>a</a:t>
            </a:r>
            <a:r>
              <a:rPr sz="3250" spc="130" dirty="0">
                <a:solidFill>
                  <a:srgbClr val="FFFFFF"/>
                </a:solidFill>
                <a:latin typeface="Calibri"/>
                <a:cs typeface="Calibri"/>
              </a:rPr>
              <a:t> </a:t>
            </a:r>
            <a:r>
              <a:rPr sz="3250" spc="220" dirty="0">
                <a:solidFill>
                  <a:srgbClr val="FFFFFF"/>
                </a:solidFill>
                <a:latin typeface="Calibri"/>
                <a:cs typeface="Calibri"/>
              </a:rPr>
              <a:t>constant</a:t>
            </a:r>
            <a:r>
              <a:rPr sz="3250" spc="135" dirty="0">
                <a:solidFill>
                  <a:srgbClr val="FFFFFF"/>
                </a:solidFill>
                <a:latin typeface="Calibri"/>
                <a:cs typeface="Calibri"/>
              </a:rPr>
              <a:t> </a:t>
            </a:r>
            <a:r>
              <a:rPr sz="3250" spc="210" dirty="0">
                <a:solidFill>
                  <a:srgbClr val="FFFFFF"/>
                </a:solidFill>
                <a:latin typeface="Calibri"/>
                <a:cs typeface="Calibri"/>
              </a:rPr>
              <a:t>connection</a:t>
            </a:r>
            <a:r>
              <a:rPr sz="3250" spc="130" dirty="0">
                <a:solidFill>
                  <a:srgbClr val="FFFFFF"/>
                </a:solidFill>
                <a:latin typeface="Calibri"/>
                <a:cs typeface="Calibri"/>
              </a:rPr>
              <a:t> </a:t>
            </a:r>
            <a:r>
              <a:rPr sz="3250" spc="180" dirty="0">
                <a:solidFill>
                  <a:srgbClr val="FFFFFF"/>
                </a:solidFill>
                <a:latin typeface="Calibri"/>
                <a:cs typeface="Calibri"/>
              </a:rPr>
              <a:t>to</a:t>
            </a:r>
            <a:r>
              <a:rPr sz="3250" spc="135" dirty="0">
                <a:solidFill>
                  <a:srgbClr val="FFFFFF"/>
                </a:solidFill>
                <a:latin typeface="Calibri"/>
                <a:cs typeface="Calibri"/>
              </a:rPr>
              <a:t> </a:t>
            </a:r>
            <a:r>
              <a:rPr sz="3250" spc="185" dirty="0">
                <a:solidFill>
                  <a:srgbClr val="FFFFFF"/>
                </a:solidFill>
                <a:latin typeface="Calibri"/>
                <a:cs typeface="Calibri"/>
              </a:rPr>
              <a:t>a</a:t>
            </a:r>
            <a:r>
              <a:rPr sz="3250" spc="130" dirty="0">
                <a:solidFill>
                  <a:srgbClr val="FFFFFF"/>
                </a:solidFill>
                <a:latin typeface="Calibri"/>
                <a:cs typeface="Calibri"/>
              </a:rPr>
              <a:t> </a:t>
            </a:r>
            <a:r>
              <a:rPr sz="3250" spc="160" dirty="0">
                <a:solidFill>
                  <a:srgbClr val="FFFFFF"/>
                </a:solidFill>
                <a:latin typeface="Calibri"/>
                <a:cs typeface="Calibri"/>
              </a:rPr>
              <a:t>central</a:t>
            </a:r>
            <a:r>
              <a:rPr sz="3250" spc="135" dirty="0">
                <a:solidFill>
                  <a:srgbClr val="FFFFFF"/>
                </a:solidFill>
                <a:latin typeface="Calibri"/>
                <a:cs typeface="Calibri"/>
              </a:rPr>
              <a:t> </a:t>
            </a:r>
            <a:r>
              <a:rPr sz="3250" spc="110" dirty="0">
                <a:solidFill>
                  <a:srgbClr val="FFFFFF"/>
                </a:solidFill>
                <a:latin typeface="Calibri"/>
                <a:cs typeface="Calibri"/>
              </a:rPr>
              <a:t>server.</a:t>
            </a:r>
            <a:endParaRPr sz="325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9" cy="10286999"/>
          </a:xfrm>
          <a:prstGeom prst="rect">
            <a:avLst/>
          </a:prstGeom>
        </p:spPr>
      </p:pic>
      <p:pic>
        <p:nvPicPr>
          <p:cNvPr id="3" name="object 3"/>
          <p:cNvPicPr/>
          <p:nvPr/>
        </p:nvPicPr>
        <p:blipFill>
          <a:blip r:embed="rId3" cstate="print"/>
          <a:stretch>
            <a:fillRect/>
          </a:stretch>
        </p:blipFill>
        <p:spPr>
          <a:xfrm>
            <a:off x="0" y="0"/>
            <a:ext cx="1523999" cy="625292"/>
          </a:xfrm>
          <a:prstGeom prst="rect">
            <a:avLst/>
          </a:prstGeom>
        </p:spPr>
      </p:pic>
      <p:pic>
        <p:nvPicPr>
          <p:cNvPr id="4" name="object 4"/>
          <p:cNvPicPr/>
          <p:nvPr/>
        </p:nvPicPr>
        <p:blipFill>
          <a:blip r:embed="rId4" cstate="print"/>
          <a:stretch>
            <a:fillRect/>
          </a:stretch>
        </p:blipFill>
        <p:spPr>
          <a:xfrm>
            <a:off x="12787834" y="9258300"/>
            <a:ext cx="4010024" cy="1028699"/>
          </a:xfrm>
          <a:prstGeom prst="rect">
            <a:avLst/>
          </a:prstGeom>
        </p:spPr>
      </p:pic>
      <p:pic>
        <p:nvPicPr>
          <p:cNvPr id="5" name="object 5"/>
          <p:cNvPicPr/>
          <p:nvPr/>
        </p:nvPicPr>
        <p:blipFill>
          <a:blip r:embed="rId5" cstate="print"/>
          <a:stretch>
            <a:fillRect/>
          </a:stretch>
        </p:blipFill>
        <p:spPr>
          <a:xfrm>
            <a:off x="0" y="8506652"/>
            <a:ext cx="3067359" cy="1780347"/>
          </a:xfrm>
          <a:prstGeom prst="rect">
            <a:avLst/>
          </a:prstGeom>
        </p:spPr>
      </p:pic>
      <p:grpSp>
        <p:nvGrpSpPr>
          <p:cNvPr id="6" name="object 6"/>
          <p:cNvGrpSpPr/>
          <p:nvPr/>
        </p:nvGrpSpPr>
        <p:grpSpPr>
          <a:xfrm>
            <a:off x="11072739" y="0"/>
            <a:ext cx="7215505" cy="7332980"/>
            <a:chOff x="11072739" y="0"/>
            <a:chExt cx="7215505" cy="7332980"/>
          </a:xfrm>
        </p:grpSpPr>
        <p:pic>
          <p:nvPicPr>
            <p:cNvPr id="7" name="object 7"/>
            <p:cNvPicPr/>
            <p:nvPr/>
          </p:nvPicPr>
          <p:blipFill>
            <a:blip r:embed="rId6" cstate="print"/>
            <a:stretch>
              <a:fillRect/>
            </a:stretch>
          </p:blipFill>
          <p:spPr>
            <a:xfrm>
              <a:off x="14792964" y="0"/>
              <a:ext cx="3495034" cy="3094955"/>
            </a:xfrm>
            <a:prstGeom prst="rect">
              <a:avLst/>
            </a:prstGeom>
          </p:spPr>
        </p:pic>
        <p:pic>
          <p:nvPicPr>
            <p:cNvPr id="8" name="object 8"/>
            <p:cNvPicPr/>
            <p:nvPr/>
          </p:nvPicPr>
          <p:blipFill>
            <a:blip r:embed="rId7" cstate="print"/>
            <a:stretch>
              <a:fillRect/>
            </a:stretch>
          </p:blipFill>
          <p:spPr>
            <a:xfrm>
              <a:off x="11072739" y="3103444"/>
              <a:ext cx="6191249" cy="4229099"/>
            </a:xfrm>
            <a:prstGeom prst="rect">
              <a:avLst/>
            </a:prstGeom>
          </p:spPr>
        </p:pic>
      </p:grpSp>
      <p:sp>
        <p:nvSpPr>
          <p:cNvPr id="9" name="object 9"/>
          <p:cNvSpPr txBox="1">
            <a:spLocks noGrp="1"/>
          </p:cNvSpPr>
          <p:nvPr>
            <p:ph type="title"/>
          </p:nvPr>
        </p:nvSpPr>
        <p:spPr>
          <a:xfrm>
            <a:off x="575721" y="803096"/>
            <a:ext cx="2632075" cy="812165"/>
          </a:xfrm>
          <a:prstGeom prst="rect">
            <a:avLst/>
          </a:prstGeom>
        </p:spPr>
        <p:txBody>
          <a:bodyPr vert="horz" wrap="square" lIns="0" tIns="13970" rIns="0" bIns="0" rtlCol="0">
            <a:spAutoFit/>
          </a:bodyPr>
          <a:lstStyle/>
          <a:p>
            <a:pPr marL="12700">
              <a:lnSpc>
                <a:spcPct val="100000"/>
              </a:lnSpc>
              <a:spcBef>
                <a:spcPts val="110"/>
              </a:spcBef>
            </a:pPr>
            <a:r>
              <a:rPr sz="5150" b="1" spc="204" dirty="0">
                <a:solidFill>
                  <a:srgbClr val="048AFF"/>
                </a:solidFill>
                <a:latin typeface="Arial"/>
                <a:cs typeface="Arial"/>
              </a:rPr>
              <a:t>GitHub:</a:t>
            </a:r>
            <a:endParaRPr sz="5150">
              <a:latin typeface="Arial"/>
              <a:cs typeface="Arial"/>
            </a:endParaRPr>
          </a:p>
        </p:txBody>
      </p:sp>
      <p:sp>
        <p:nvSpPr>
          <p:cNvPr id="10" name="object 10"/>
          <p:cNvSpPr txBox="1"/>
          <p:nvPr/>
        </p:nvSpPr>
        <p:spPr>
          <a:xfrm>
            <a:off x="575721" y="1731887"/>
            <a:ext cx="10252710" cy="6753859"/>
          </a:xfrm>
          <a:prstGeom prst="rect">
            <a:avLst/>
          </a:prstGeom>
        </p:spPr>
        <p:txBody>
          <a:bodyPr vert="horz" wrap="square" lIns="0" tIns="12065" rIns="0" bIns="0" rtlCol="0">
            <a:spAutoFit/>
          </a:bodyPr>
          <a:lstStyle/>
          <a:p>
            <a:pPr marL="12700" marR="5080" algn="just">
              <a:lnSpc>
                <a:spcPct val="121600"/>
              </a:lnSpc>
              <a:spcBef>
                <a:spcPts val="95"/>
              </a:spcBef>
            </a:pPr>
            <a:r>
              <a:rPr sz="3300" spc="210" dirty="0">
                <a:solidFill>
                  <a:srgbClr val="FFFFFF"/>
                </a:solidFill>
                <a:latin typeface="Calibri"/>
                <a:cs typeface="Calibri"/>
              </a:rPr>
              <a:t>GitHub</a:t>
            </a:r>
            <a:r>
              <a:rPr sz="3300" spc="70" dirty="0">
                <a:solidFill>
                  <a:srgbClr val="FFFFFF"/>
                </a:solidFill>
                <a:latin typeface="Calibri"/>
                <a:cs typeface="Calibri"/>
              </a:rPr>
              <a:t>  </a:t>
            </a:r>
            <a:r>
              <a:rPr sz="3300" spc="190" dirty="0">
                <a:solidFill>
                  <a:srgbClr val="FFFFFF"/>
                </a:solidFill>
                <a:latin typeface="Calibri"/>
                <a:cs typeface="Calibri"/>
              </a:rPr>
              <a:t>is</a:t>
            </a:r>
            <a:r>
              <a:rPr sz="3300" spc="75" dirty="0">
                <a:solidFill>
                  <a:srgbClr val="FFFFFF"/>
                </a:solidFill>
                <a:latin typeface="Calibri"/>
                <a:cs typeface="Calibri"/>
              </a:rPr>
              <a:t>  </a:t>
            </a:r>
            <a:r>
              <a:rPr sz="3300" spc="220" dirty="0">
                <a:solidFill>
                  <a:srgbClr val="FFFFFF"/>
                </a:solidFill>
                <a:latin typeface="Calibri"/>
                <a:cs typeface="Calibri"/>
              </a:rPr>
              <a:t>a</a:t>
            </a:r>
            <a:r>
              <a:rPr sz="3300" spc="75" dirty="0">
                <a:solidFill>
                  <a:srgbClr val="FFFFFF"/>
                </a:solidFill>
                <a:latin typeface="Calibri"/>
                <a:cs typeface="Calibri"/>
              </a:rPr>
              <a:t>  </a:t>
            </a:r>
            <a:r>
              <a:rPr sz="3300" spc="340" dirty="0">
                <a:solidFill>
                  <a:srgbClr val="FFFFFF"/>
                </a:solidFill>
                <a:latin typeface="Calibri"/>
                <a:cs typeface="Calibri"/>
              </a:rPr>
              <a:t>web-</a:t>
            </a:r>
            <a:r>
              <a:rPr sz="3300" spc="290" dirty="0">
                <a:solidFill>
                  <a:srgbClr val="FFFFFF"/>
                </a:solidFill>
                <a:latin typeface="Calibri"/>
                <a:cs typeface="Calibri"/>
              </a:rPr>
              <a:t>based</a:t>
            </a:r>
            <a:r>
              <a:rPr sz="3300" spc="75" dirty="0">
                <a:solidFill>
                  <a:srgbClr val="FFFFFF"/>
                </a:solidFill>
                <a:latin typeface="Calibri"/>
                <a:cs typeface="Calibri"/>
              </a:rPr>
              <a:t>  </a:t>
            </a:r>
            <a:r>
              <a:rPr sz="3300" spc="165" dirty="0">
                <a:solidFill>
                  <a:srgbClr val="FFFFFF"/>
                </a:solidFill>
                <a:latin typeface="Calibri"/>
                <a:cs typeface="Calibri"/>
              </a:rPr>
              <a:t>platform</a:t>
            </a:r>
            <a:r>
              <a:rPr sz="3300" spc="75" dirty="0">
                <a:solidFill>
                  <a:srgbClr val="FFFFFF"/>
                </a:solidFill>
                <a:latin typeface="Calibri"/>
                <a:cs typeface="Calibri"/>
              </a:rPr>
              <a:t>  </a:t>
            </a:r>
            <a:r>
              <a:rPr sz="3300" spc="175" dirty="0">
                <a:solidFill>
                  <a:srgbClr val="FFFFFF"/>
                </a:solidFill>
                <a:latin typeface="Calibri"/>
                <a:cs typeface="Calibri"/>
              </a:rPr>
              <a:t>that</a:t>
            </a:r>
            <a:r>
              <a:rPr sz="3300" spc="75" dirty="0">
                <a:solidFill>
                  <a:srgbClr val="FFFFFF"/>
                </a:solidFill>
                <a:latin typeface="Calibri"/>
                <a:cs typeface="Calibri"/>
              </a:rPr>
              <a:t>  </a:t>
            </a:r>
            <a:r>
              <a:rPr sz="3300" spc="245" dirty="0">
                <a:solidFill>
                  <a:srgbClr val="FFFFFF"/>
                </a:solidFill>
                <a:latin typeface="Calibri"/>
                <a:cs typeface="Calibri"/>
              </a:rPr>
              <a:t>serves</a:t>
            </a:r>
            <a:r>
              <a:rPr sz="3300" spc="75" dirty="0">
                <a:solidFill>
                  <a:srgbClr val="FFFFFF"/>
                </a:solidFill>
                <a:latin typeface="Calibri"/>
                <a:cs typeface="Calibri"/>
              </a:rPr>
              <a:t>  </a:t>
            </a:r>
            <a:r>
              <a:rPr sz="3300" spc="285" dirty="0">
                <a:solidFill>
                  <a:srgbClr val="FFFFFF"/>
                </a:solidFill>
                <a:latin typeface="Calibri"/>
                <a:cs typeface="Calibri"/>
              </a:rPr>
              <a:t>as</a:t>
            </a:r>
            <a:r>
              <a:rPr sz="3300" spc="75" dirty="0">
                <a:solidFill>
                  <a:srgbClr val="FFFFFF"/>
                </a:solidFill>
                <a:latin typeface="Calibri"/>
                <a:cs typeface="Calibri"/>
              </a:rPr>
              <a:t>  </a:t>
            </a:r>
            <a:r>
              <a:rPr sz="3300" spc="170" dirty="0">
                <a:solidFill>
                  <a:srgbClr val="FFFFFF"/>
                </a:solidFill>
                <a:latin typeface="Calibri"/>
                <a:cs typeface="Calibri"/>
              </a:rPr>
              <a:t>a </a:t>
            </a:r>
            <a:r>
              <a:rPr sz="3300" spc="210" dirty="0">
                <a:solidFill>
                  <a:srgbClr val="FFFFFF"/>
                </a:solidFill>
                <a:latin typeface="Calibri"/>
                <a:cs typeface="Calibri"/>
              </a:rPr>
              <a:t>hub</a:t>
            </a:r>
            <a:r>
              <a:rPr sz="3300" spc="405" dirty="0">
                <a:solidFill>
                  <a:srgbClr val="FFFFFF"/>
                </a:solidFill>
                <a:latin typeface="Calibri"/>
                <a:cs typeface="Calibri"/>
              </a:rPr>
              <a:t> </a:t>
            </a:r>
            <a:r>
              <a:rPr sz="3300" spc="114" dirty="0">
                <a:solidFill>
                  <a:srgbClr val="FFFFFF"/>
                </a:solidFill>
                <a:latin typeface="Calibri"/>
                <a:cs typeface="Calibri"/>
              </a:rPr>
              <a:t>for</a:t>
            </a:r>
            <a:r>
              <a:rPr sz="3300" spc="405" dirty="0">
                <a:solidFill>
                  <a:srgbClr val="FFFFFF"/>
                </a:solidFill>
                <a:latin typeface="Calibri"/>
                <a:cs typeface="Calibri"/>
              </a:rPr>
              <a:t> </a:t>
            </a:r>
            <a:r>
              <a:rPr sz="3300" spc="215" dirty="0">
                <a:solidFill>
                  <a:srgbClr val="FFFFFF"/>
                </a:solidFill>
                <a:latin typeface="Calibri"/>
                <a:cs typeface="Calibri"/>
              </a:rPr>
              <a:t>developers</a:t>
            </a:r>
            <a:r>
              <a:rPr sz="3300" spc="405" dirty="0">
                <a:solidFill>
                  <a:srgbClr val="FFFFFF"/>
                </a:solidFill>
                <a:latin typeface="Calibri"/>
                <a:cs typeface="Calibri"/>
              </a:rPr>
              <a:t> </a:t>
            </a:r>
            <a:r>
              <a:rPr sz="3300" spc="195" dirty="0">
                <a:solidFill>
                  <a:srgbClr val="FFFFFF"/>
                </a:solidFill>
                <a:latin typeface="Calibri"/>
                <a:cs typeface="Calibri"/>
              </a:rPr>
              <a:t>to</a:t>
            </a:r>
            <a:r>
              <a:rPr sz="3300" spc="409" dirty="0">
                <a:solidFill>
                  <a:srgbClr val="FFFFFF"/>
                </a:solidFill>
                <a:latin typeface="Calibri"/>
                <a:cs typeface="Calibri"/>
              </a:rPr>
              <a:t> </a:t>
            </a:r>
            <a:r>
              <a:rPr sz="3300" spc="185" dirty="0">
                <a:solidFill>
                  <a:srgbClr val="FFFFFF"/>
                </a:solidFill>
                <a:latin typeface="Calibri"/>
                <a:cs typeface="Calibri"/>
              </a:rPr>
              <a:t>collaborate</a:t>
            </a:r>
            <a:r>
              <a:rPr sz="3300" spc="405" dirty="0">
                <a:solidFill>
                  <a:srgbClr val="FFFFFF"/>
                </a:solidFill>
                <a:latin typeface="Calibri"/>
                <a:cs typeface="Calibri"/>
              </a:rPr>
              <a:t> </a:t>
            </a:r>
            <a:r>
              <a:rPr sz="3300" spc="185" dirty="0">
                <a:solidFill>
                  <a:srgbClr val="FFFFFF"/>
                </a:solidFill>
                <a:latin typeface="Calibri"/>
                <a:cs typeface="Calibri"/>
              </a:rPr>
              <a:t>on</a:t>
            </a:r>
            <a:r>
              <a:rPr sz="3300" spc="405" dirty="0">
                <a:solidFill>
                  <a:srgbClr val="FFFFFF"/>
                </a:solidFill>
                <a:latin typeface="Calibri"/>
                <a:cs typeface="Calibri"/>
              </a:rPr>
              <a:t> </a:t>
            </a:r>
            <a:r>
              <a:rPr sz="3300" spc="229" dirty="0">
                <a:solidFill>
                  <a:srgbClr val="FFFFFF"/>
                </a:solidFill>
                <a:latin typeface="Calibri"/>
                <a:cs typeface="Calibri"/>
              </a:rPr>
              <a:t>projects</a:t>
            </a:r>
            <a:r>
              <a:rPr sz="3300" spc="409" dirty="0">
                <a:solidFill>
                  <a:srgbClr val="FFFFFF"/>
                </a:solidFill>
                <a:latin typeface="Calibri"/>
                <a:cs typeface="Calibri"/>
              </a:rPr>
              <a:t> </a:t>
            </a:r>
            <a:r>
              <a:rPr sz="3300" spc="180" dirty="0">
                <a:solidFill>
                  <a:srgbClr val="FFFFFF"/>
                </a:solidFill>
                <a:latin typeface="Calibri"/>
                <a:cs typeface="Calibri"/>
              </a:rPr>
              <a:t>using </a:t>
            </a:r>
            <a:r>
              <a:rPr sz="3300" spc="100" dirty="0">
                <a:solidFill>
                  <a:srgbClr val="FFFFFF"/>
                </a:solidFill>
                <a:latin typeface="Calibri"/>
                <a:cs typeface="Calibri"/>
              </a:rPr>
              <a:t>Git.</a:t>
            </a:r>
            <a:r>
              <a:rPr sz="3300" spc="210" dirty="0">
                <a:solidFill>
                  <a:srgbClr val="FFFFFF"/>
                </a:solidFill>
                <a:latin typeface="Calibri"/>
                <a:cs typeface="Calibri"/>
              </a:rPr>
              <a:t>  </a:t>
            </a:r>
            <a:r>
              <a:rPr sz="3300" dirty="0">
                <a:solidFill>
                  <a:srgbClr val="FFFFFF"/>
                </a:solidFill>
                <a:latin typeface="Calibri"/>
                <a:cs typeface="Calibri"/>
              </a:rPr>
              <a:t>It</a:t>
            </a:r>
            <a:r>
              <a:rPr sz="3300" spc="210" dirty="0">
                <a:solidFill>
                  <a:srgbClr val="FFFFFF"/>
                </a:solidFill>
                <a:latin typeface="Calibri"/>
                <a:cs typeface="Calibri"/>
              </a:rPr>
              <a:t>  </a:t>
            </a:r>
            <a:r>
              <a:rPr sz="3300" spc="220" dirty="0">
                <a:solidFill>
                  <a:srgbClr val="FFFFFF"/>
                </a:solidFill>
                <a:latin typeface="Calibri"/>
                <a:cs typeface="Calibri"/>
              </a:rPr>
              <a:t>provides</a:t>
            </a:r>
            <a:r>
              <a:rPr sz="3300" spc="215" dirty="0">
                <a:solidFill>
                  <a:srgbClr val="FFFFFF"/>
                </a:solidFill>
                <a:latin typeface="Calibri"/>
                <a:cs typeface="Calibri"/>
              </a:rPr>
              <a:t>  </a:t>
            </a:r>
            <a:r>
              <a:rPr sz="3300" spc="220" dirty="0">
                <a:solidFill>
                  <a:srgbClr val="FFFFFF"/>
                </a:solidFill>
                <a:latin typeface="Calibri"/>
                <a:cs typeface="Calibri"/>
              </a:rPr>
              <a:t>a</a:t>
            </a:r>
            <a:r>
              <a:rPr sz="3300" spc="210" dirty="0">
                <a:solidFill>
                  <a:srgbClr val="FFFFFF"/>
                </a:solidFill>
                <a:latin typeface="Calibri"/>
                <a:cs typeface="Calibri"/>
              </a:rPr>
              <a:t>  </a:t>
            </a:r>
            <a:r>
              <a:rPr sz="3300" spc="185" dirty="0">
                <a:solidFill>
                  <a:srgbClr val="FFFFFF"/>
                </a:solidFill>
                <a:latin typeface="Calibri"/>
                <a:cs typeface="Calibri"/>
              </a:rPr>
              <a:t>centralized</a:t>
            </a:r>
            <a:r>
              <a:rPr sz="3300" spc="215" dirty="0">
                <a:solidFill>
                  <a:srgbClr val="FFFFFF"/>
                </a:solidFill>
                <a:latin typeface="Calibri"/>
                <a:cs typeface="Calibri"/>
              </a:rPr>
              <a:t>  </a:t>
            </a:r>
            <a:r>
              <a:rPr sz="3300" spc="180" dirty="0">
                <a:solidFill>
                  <a:srgbClr val="FFFFFF"/>
                </a:solidFill>
                <a:latin typeface="Calibri"/>
                <a:cs typeface="Calibri"/>
              </a:rPr>
              <a:t>location</a:t>
            </a:r>
            <a:r>
              <a:rPr sz="3300" spc="210" dirty="0">
                <a:solidFill>
                  <a:srgbClr val="FFFFFF"/>
                </a:solidFill>
                <a:latin typeface="Calibri"/>
                <a:cs typeface="Calibri"/>
              </a:rPr>
              <a:t>  </a:t>
            </a:r>
            <a:r>
              <a:rPr sz="3300" spc="114" dirty="0">
                <a:solidFill>
                  <a:srgbClr val="FFFFFF"/>
                </a:solidFill>
                <a:latin typeface="Calibri"/>
                <a:cs typeface="Calibri"/>
              </a:rPr>
              <a:t>for</a:t>
            </a:r>
            <a:r>
              <a:rPr sz="3300" spc="215" dirty="0">
                <a:solidFill>
                  <a:srgbClr val="FFFFFF"/>
                </a:solidFill>
                <a:latin typeface="Calibri"/>
                <a:cs typeface="Calibri"/>
              </a:rPr>
              <a:t>  </a:t>
            </a:r>
            <a:r>
              <a:rPr sz="3300" spc="114" dirty="0">
                <a:solidFill>
                  <a:srgbClr val="FFFFFF"/>
                </a:solidFill>
                <a:latin typeface="Calibri"/>
                <a:cs typeface="Calibri"/>
              </a:rPr>
              <a:t>storing, </a:t>
            </a:r>
            <a:r>
              <a:rPr sz="3300" spc="150" dirty="0">
                <a:solidFill>
                  <a:srgbClr val="FFFFFF"/>
                </a:solidFill>
                <a:latin typeface="Calibri"/>
                <a:cs typeface="Calibri"/>
              </a:rPr>
              <a:t>managing,</a:t>
            </a:r>
            <a:r>
              <a:rPr sz="3300" spc="565" dirty="0">
                <a:solidFill>
                  <a:srgbClr val="FFFFFF"/>
                </a:solidFill>
                <a:latin typeface="Calibri"/>
                <a:cs typeface="Calibri"/>
              </a:rPr>
              <a:t>  </a:t>
            </a:r>
            <a:r>
              <a:rPr sz="3300" spc="229" dirty="0">
                <a:solidFill>
                  <a:srgbClr val="FFFFFF"/>
                </a:solidFill>
                <a:latin typeface="Calibri"/>
                <a:cs typeface="Calibri"/>
              </a:rPr>
              <a:t>and</a:t>
            </a:r>
            <a:r>
              <a:rPr sz="3300" spc="570" dirty="0">
                <a:solidFill>
                  <a:srgbClr val="FFFFFF"/>
                </a:solidFill>
                <a:latin typeface="Calibri"/>
                <a:cs typeface="Calibri"/>
              </a:rPr>
              <a:t>  </a:t>
            </a:r>
            <a:r>
              <a:rPr sz="3300" spc="170" dirty="0">
                <a:solidFill>
                  <a:srgbClr val="FFFFFF"/>
                </a:solidFill>
                <a:latin typeface="Calibri"/>
                <a:cs typeface="Calibri"/>
              </a:rPr>
              <a:t>sharing</a:t>
            </a:r>
            <a:r>
              <a:rPr sz="3300" spc="565" dirty="0">
                <a:solidFill>
                  <a:srgbClr val="FFFFFF"/>
                </a:solidFill>
                <a:latin typeface="Calibri"/>
                <a:cs typeface="Calibri"/>
              </a:rPr>
              <a:t>  </a:t>
            </a:r>
            <a:r>
              <a:rPr sz="3300" spc="215" dirty="0">
                <a:solidFill>
                  <a:srgbClr val="FFFFFF"/>
                </a:solidFill>
                <a:latin typeface="Calibri"/>
                <a:cs typeface="Calibri"/>
              </a:rPr>
              <a:t>code.</a:t>
            </a:r>
            <a:r>
              <a:rPr sz="3300" spc="570" dirty="0">
                <a:solidFill>
                  <a:srgbClr val="FFFFFF"/>
                </a:solidFill>
                <a:latin typeface="Calibri"/>
                <a:cs typeface="Calibri"/>
              </a:rPr>
              <a:t>  </a:t>
            </a:r>
            <a:r>
              <a:rPr sz="3300" spc="210" dirty="0">
                <a:solidFill>
                  <a:srgbClr val="FFFFFF"/>
                </a:solidFill>
                <a:latin typeface="Calibri"/>
                <a:cs typeface="Calibri"/>
              </a:rPr>
              <a:t>Users</a:t>
            </a:r>
            <a:r>
              <a:rPr sz="3300" spc="565" dirty="0">
                <a:solidFill>
                  <a:srgbClr val="FFFFFF"/>
                </a:solidFill>
                <a:latin typeface="Calibri"/>
                <a:cs typeface="Calibri"/>
              </a:rPr>
              <a:t>  </a:t>
            </a:r>
            <a:r>
              <a:rPr sz="3300" spc="285" dirty="0">
                <a:solidFill>
                  <a:srgbClr val="FFFFFF"/>
                </a:solidFill>
                <a:latin typeface="Calibri"/>
                <a:cs typeface="Calibri"/>
              </a:rPr>
              <a:t>can</a:t>
            </a:r>
            <a:r>
              <a:rPr sz="3300" spc="565" dirty="0">
                <a:solidFill>
                  <a:srgbClr val="FFFFFF"/>
                </a:solidFill>
                <a:latin typeface="Calibri"/>
                <a:cs typeface="Calibri"/>
              </a:rPr>
              <a:t>  </a:t>
            </a:r>
            <a:r>
              <a:rPr sz="3300" spc="220" dirty="0">
                <a:solidFill>
                  <a:srgbClr val="FFFFFF"/>
                </a:solidFill>
                <a:latin typeface="Calibri"/>
                <a:cs typeface="Calibri"/>
              </a:rPr>
              <a:t>create </a:t>
            </a:r>
            <a:r>
              <a:rPr sz="3300" spc="185" dirty="0">
                <a:solidFill>
                  <a:srgbClr val="FFFFFF"/>
                </a:solidFill>
                <a:latin typeface="Calibri"/>
                <a:cs typeface="Calibri"/>
              </a:rPr>
              <a:t>repositories</a:t>
            </a:r>
            <a:r>
              <a:rPr sz="3300" spc="170" dirty="0">
                <a:solidFill>
                  <a:srgbClr val="FFFFFF"/>
                </a:solidFill>
                <a:latin typeface="Calibri"/>
                <a:cs typeface="Calibri"/>
              </a:rPr>
              <a:t>  </a:t>
            </a:r>
            <a:r>
              <a:rPr sz="3300" spc="195" dirty="0">
                <a:solidFill>
                  <a:srgbClr val="FFFFFF"/>
                </a:solidFill>
                <a:latin typeface="Calibri"/>
                <a:cs typeface="Calibri"/>
              </a:rPr>
              <a:t>to</a:t>
            </a:r>
            <a:r>
              <a:rPr sz="3300" spc="175" dirty="0">
                <a:solidFill>
                  <a:srgbClr val="FFFFFF"/>
                </a:solidFill>
                <a:latin typeface="Calibri"/>
                <a:cs typeface="Calibri"/>
              </a:rPr>
              <a:t>  </a:t>
            </a:r>
            <a:r>
              <a:rPr sz="3300" spc="225" dirty="0">
                <a:solidFill>
                  <a:srgbClr val="FFFFFF"/>
                </a:solidFill>
                <a:latin typeface="Calibri"/>
                <a:cs typeface="Calibri"/>
              </a:rPr>
              <a:t>host</a:t>
            </a:r>
            <a:r>
              <a:rPr sz="3300" spc="175" dirty="0">
                <a:solidFill>
                  <a:srgbClr val="FFFFFF"/>
                </a:solidFill>
                <a:latin typeface="Calibri"/>
                <a:cs typeface="Calibri"/>
              </a:rPr>
              <a:t>  </a:t>
            </a:r>
            <a:r>
              <a:rPr sz="3300" spc="125" dirty="0">
                <a:solidFill>
                  <a:srgbClr val="FFFFFF"/>
                </a:solidFill>
                <a:latin typeface="Calibri"/>
                <a:cs typeface="Calibri"/>
              </a:rPr>
              <a:t>their</a:t>
            </a:r>
            <a:r>
              <a:rPr sz="3300" spc="175" dirty="0">
                <a:solidFill>
                  <a:srgbClr val="FFFFFF"/>
                </a:solidFill>
                <a:latin typeface="Calibri"/>
                <a:cs typeface="Calibri"/>
              </a:rPr>
              <a:t>  projects,</a:t>
            </a:r>
            <a:r>
              <a:rPr sz="3300" spc="170" dirty="0">
                <a:solidFill>
                  <a:srgbClr val="FFFFFF"/>
                </a:solidFill>
                <a:latin typeface="Calibri"/>
                <a:cs typeface="Calibri"/>
              </a:rPr>
              <a:t>  </a:t>
            </a:r>
            <a:r>
              <a:rPr sz="3300" spc="215" dirty="0">
                <a:solidFill>
                  <a:srgbClr val="FFFFFF"/>
                </a:solidFill>
                <a:latin typeface="Calibri"/>
                <a:cs typeface="Calibri"/>
              </a:rPr>
              <a:t>track</a:t>
            </a:r>
            <a:r>
              <a:rPr sz="3300" spc="175" dirty="0">
                <a:solidFill>
                  <a:srgbClr val="FFFFFF"/>
                </a:solidFill>
                <a:latin typeface="Calibri"/>
                <a:cs typeface="Calibri"/>
              </a:rPr>
              <a:t>  </a:t>
            </a:r>
            <a:r>
              <a:rPr sz="3300" spc="254" dirty="0">
                <a:solidFill>
                  <a:srgbClr val="FFFFFF"/>
                </a:solidFill>
                <a:latin typeface="Calibri"/>
                <a:cs typeface="Calibri"/>
              </a:rPr>
              <a:t>changes </a:t>
            </a:r>
            <a:r>
              <a:rPr sz="3300" spc="165" dirty="0">
                <a:solidFill>
                  <a:srgbClr val="FFFFFF"/>
                </a:solidFill>
                <a:latin typeface="Calibri"/>
                <a:cs typeface="Calibri"/>
              </a:rPr>
              <a:t>through</a:t>
            </a:r>
            <a:r>
              <a:rPr sz="3300" spc="735" dirty="0">
                <a:solidFill>
                  <a:srgbClr val="FFFFFF"/>
                </a:solidFill>
                <a:latin typeface="Calibri"/>
                <a:cs typeface="Calibri"/>
              </a:rPr>
              <a:t>   </a:t>
            </a:r>
            <a:r>
              <a:rPr sz="3300" spc="200" dirty="0">
                <a:solidFill>
                  <a:srgbClr val="FFFFFF"/>
                </a:solidFill>
                <a:latin typeface="Calibri"/>
                <a:cs typeface="Calibri"/>
              </a:rPr>
              <a:t>Git</a:t>
            </a:r>
            <a:r>
              <a:rPr sz="3300" spc="735" dirty="0">
                <a:solidFill>
                  <a:srgbClr val="FFFFFF"/>
                </a:solidFill>
                <a:latin typeface="Calibri"/>
                <a:cs typeface="Calibri"/>
              </a:rPr>
              <a:t>   </a:t>
            </a:r>
            <a:r>
              <a:rPr sz="3300" spc="180" dirty="0">
                <a:solidFill>
                  <a:srgbClr val="FFFFFF"/>
                </a:solidFill>
                <a:latin typeface="Calibri"/>
                <a:cs typeface="Calibri"/>
              </a:rPr>
              <a:t>version</a:t>
            </a:r>
            <a:r>
              <a:rPr sz="3300" spc="740" dirty="0">
                <a:solidFill>
                  <a:srgbClr val="FFFFFF"/>
                </a:solidFill>
                <a:latin typeface="Calibri"/>
                <a:cs typeface="Calibri"/>
              </a:rPr>
              <a:t>   </a:t>
            </a:r>
            <a:r>
              <a:rPr sz="3300" spc="125" dirty="0">
                <a:solidFill>
                  <a:srgbClr val="FFFFFF"/>
                </a:solidFill>
                <a:latin typeface="Calibri"/>
                <a:cs typeface="Calibri"/>
              </a:rPr>
              <a:t>control,</a:t>
            </a:r>
            <a:r>
              <a:rPr sz="3300" spc="735" dirty="0">
                <a:solidFill>
                  <a:srgbClr val="FFFFFF"/>
                </a:solidFill>
                <a:latin typeface="Calibri"/>
                <a:cs typeface="Calibri"/>
              </a:rPr>
              <a:t>   </a:t>
            </a:r>
            <a:r>
              <a:rPr sz="3300" spc="229" dirty="0">
                <a:solidFill>
                  <a:srgbClr val="FFFFFF"/>
                </a:solidFill>
                <a:latin typeface="Calibri"/>
                <a:cs typeface="Calibri"/>
              </a:rPr>
              <a:t>and</a:t>
            </a:r>
            <a:r>
              <a:rPr sz="3300" spc="740" dirty="0">
                <a:solidFill>
                  <a:srgbClr val="FFFFFF"/>
                </a:solidFill>
                <a:latin typeface="Calibri"/>
                <a:cs typeface="Calibri"/>
              </a:rPr>
              <a:t>   </a:t>
            </a:r>
            <a:r>
              <a:rPr sz="3300" spc="150" dirty="0">
                <a:solidFill>
                  <a:srgbClr val="FFFFFF"/>
                </a:solidFill>
                <a:latin typeface="Calibri"/>
                <a:cs typeface="Calibri"/>
              </a:rPr>
              <a:t>facilitate </a:t>
            </a:r>
            <a:r>
              <a:rPr sz="3300" spc="170" dirty="0">
                <a:solidFill>
                  <a:srgbClr val="FFFFFF"/>
                </a:solidFill>
                <a:latin typeface="Calibri"/>
                <a:cs typeface="Calibri"/>
              </a:rPr>
              <a:t>collaboration</a:t>
            </a:r>
            <a:r>
              <a:rPr sz="3300" spc="204" dirty="0">
                <a:solidFill>
                  <a:srgbClr val="FFFFFF"/>
                </a:solidFill>
                <a:latin typeface="Calibri"/>
                <a:cs typeface="Calibri"/>
              </a:rPr>
              <a:t>  </a:t>
            </a:r>
            <a:r>
              <a:rPr sz="3300" spc="340" dirty="0">
                <a:solidFill>
                  <a:srgbClr val="FFFFFF"/>
                </a:solidFill>
                <a:latin typeface="Calibri"/>
                <a:cs typeface="Calibri"/>
              </a:rPr>
              <a:t>by</a:t>
            </a:r>
            <a:r>
              <a:rPr sz="3300" spc="210" dirty="0">
                <a:solidFill>
                  <a:srgbClr val="FFFFFF"/>
                </a:solidFill>
                <a:latin typeface="Calibri"/>
                <a:cs typeface="Calibri"/>
              </a:rPr>
              <a:t>  </a:t>
            </a:r>
            <a:r>
              <a:rPr sz="3300" spc="114" dirty="0">
                <a:solidFill>
                  <a:srgbClr val="FFFFFF"/>
                </a:solidFill>
                <a:latin typeface="Calibri"/>
                <a:cs typeface="Calibri"/>
              </a:rPr>
              <a:t>allowing</a:t>
            </a:r>
            <a:r>
              <a:rPr sz="3300" spc="210" dirty="0">
                <a:solidFill>
                  <a:srgbClr val="FFFFFF"/>
                </a:solidFill>
                <a:latin typeface="Calibri"/>
                <a:cs typeface="Calibri"/>
              </a:rPr>
              <a:t>  </a:t>
            </a:r>
            <a:r>
              <a:rPr sz="3300" spc="140" dirty="0">
                <a:solidFill>
                  <a:srgbClr val="FFFFFF"/>
                </a:solidFill>
                <a:latin typeface="Calibri"/>
                <a:cs typeface="Calibri"/>
              </a:rPr>
              <a:t>multiple</a:t>
            </a:r>
            <a:r>
              <a:rPr sz="3300" spc="210" dirty="0">
                <a:solidFill>
                  <a:srgbClr val="FFFFFF"/>
                </a:solidFill>
                <a:latin typeface="Calibri"/>
                <a:cs typeface="Calibri"/>
              </a:rPr>
              <a:t>  </a:t>
            </a:r>
            <a:r>
              <a:rPr sz="3300" spc="195" dirty="0">
                <a:solidFill>
                  <a:srgbClr val="FFFFFF"/>
                </a:solidFill>
                <a:latin typeface="Calibri"/>
                <a:cs typeface="Calibri"/>
              </a:rPr>
              <a:t>contributors</a:t>
            </a:r>
            <a:r>
              <a:rPr sz="3300" spc="210" dirty="0">
                <a:solidFill>
                  <a:srgbClr val="FFFFFF"/>
                </a:solidFill>
                <a:latin typeface="Calibri"/>
                <a:cs typeface="Calibri"/>
              </a:rPr>
              <a:t>  </a:t>
            </a:r>
            <a:r>
              <a:rPr sz="3300" spc="170" dirty="0">
                <a:solidFill>
                  <a:srgbClr val="FFFFFF"/>
                </a:solidFill>
                <a:latin typeface="Calibri"/>
                <a:cs typeface="Calibri"/>
              </a:rPr>
              <a:t>to </a:t>
            </a:r>
            <a:r>
              <a:rPr sz="3300" spc="135" dirty="0">
                <a:solidFill>
                  <a:srgbClr val="FFFFFF"/>
                </a:solidFill>
                <a:latin typeface="Calibri"/>
                <a:cs typeface="Calibri"/>
              </a:rPr>
              <a:t>work</a:t>
            </a:r>
            <a:r>
              <a:rPr sz="3300" spc="335" dirty="0">
                <a:solidFill>
                  <a:srgbClr val="FFFFFF"/>
                </a:solidFill>
                <a:latin typeface="Calibri"/>
                <a:cs typeface="Calibri"/>
              </a:rPr>
              <a:t> </a:t>
            </a:r>
            <a:r>
              <a:rPr sz="3300" spc="185" dirty="0">
                <a:solidFill>
                  <a:srgbClr val="FFFFFF"/>
                </a:solidFill>
                <a:latin typeface="Calibri"/>
                <a:cs typeface="Calibri"/>
              </a:rPr>
              <a:t>on</a:t>
            </a:r>
            <a:r>
              <a:rPr sz="3300" spc="340" dirty="0">
                <a:solidFill>
                  <a:srgbClr val="FFFFFF"/>
                </a:solidFill>
                <a:latin typeface="Calibri"/>
                <a:cs typeface="Calibri"/>
              </a:rPr>
              <a:t> </a:t>
            </a:r>
            <a:r>
              <a:rPr sz="3300" spc="185" dirty="0">
                <a:solidFill>
                  <a:srgbClr val="FFFFFF"/>
                </a:solidFill>
                <a:latin typeface="Calibri"/>
                <a:cs typeface="Calibri"/>
              </a:rPr>
              <a:t>the</a:t>
            </a:r>
            <a:r>
              <a:rPr sz="3300" spc="340" dirty="0">
                <a:solidFill>
                  <a:srgbClr val="FFFFFF"/>
                </a:solidFill>
                <a:latin typeface="Calibri"/>
                <a:cs typeface="Calibri"/>
              </a:rPr>
              <a:t> </a:t>
            </a:r>
            <a:r>
              <a:rPr sz="3300" spc="280" dirty="0">
                <a:solidFill>
                  <a:srgbClr val="FFFFFF"/>
                </a:solidFill>
                <a:latin typeface="Calibri"/>
                <a:cs typeface="Calibri"/>
              </a:rPr>
              <a:t>same</a:t>
            </a:r>
            <a:r>
              <a:rPr sz="3300" spc="340" dirty="0">
                <a:solidFill>
                  <a:srgbClr val="FFFFFF"/>
                </a:solidFill>
                <a:latin typeface="Calibri"/>
                <a:cs typeface="Calibri"/>
              </a:rPr>
              <a:t> </a:t>
            </a:r>
            <a:r>
              <a:rPr sz="3300" spc="245" dirty="0">
                <a:solidFill>
                  <a:srgbClr val="FFFFFF"/>
                </a:solidFill>
                <a:latin typeface="Calibri"/>
                <a:cs typeface="Calibri"/>
              </a:rPr>
              <a:t>codebase.</a:t>
            </a:r>
            <a:r>
              <a:rPr sz="3300" spc="340" dirty="0">
                <a:solidFill>
                  <a:srgbClr val="FFFFFF"/>
                </a:solidFill>
                <a:latin typeface="Calibri"/>
                <a:cs typeface="Calibri"/>
              </a:rPr>
              <a:t> </a:t>
            </a:r>
            <a:r>
              <a:rPr sz="3300" spc="210" dirty="0">
                <a:solidFill>
                  <a:srgbClr val="FFFFFF"/>
                </a:solidFill>
                <a:latin typeface="Calibri"/>
                <a:cs typeface="Calibri"/>
              </a:rPr>
              <a:t>GitHub</a:t>
            </a:r>
            <a:r>
              <a:rPr sz="3300" spc="340" dirty="0">
                <a:solidFill>
                  <a:srgbClr val="FFFFFF"/>
                </a:solidFill>
                <a:latin typeface="Calibri"/>
                <a:cs typeface="Calibri"/>
              </a:rPr>
              <a:t> </a:t>
            </a:r>
            <a:r>
              <a:rPr sz="3300" spc="170" dirty="0">
                <a:solidFill>
                  <a:srgbClr val="FFFFFF"/>
                </a:solidFill>
                <a:latin typeface="Calibri"/>
                <a:cs typeface="Calibri"/>
              </a:rPr>
              <a:t>offers</a:t>
            </a:r>
            <a:r>
              <a:rPr sz="3300" spc="335" dirty="0">
                <a:solidFill>
                  <a:srgbClr val="FFFFFF"/>
                </a:solidFill>
                <a:latin typeface="Calibri"/>
                <a:cs typeface="Calibri"/>
              </a:rPr>
              <a:t> </a:t>
            </a:r>
            <a:r>
              <a:rPr sz="3300" spc="175" dirty="0">
                <a:solidFill>
                  <a:srgbClr val="FFFFFF"/>
                </a:solidFill>
                <a:latin typeface="Calibri"/>
                <a:cs typeface="Calibri"/>
              </a:rPr>
              <a:t>features </a:t>
            </a:r>
            <a:r>
              <a:rPr sz="3300" spc="95" dirty="0">
                <a:solidFill>
                  <a:srgbClr val="FFFFFF"/>
                </a:solidFill>
                <a:latin typeface="Calibri"/>
                <a:cs typeface="Calibri"/>
              </a:rPr>
              <a:t>like</a:t>
            </a:r>
            <a:r>
              <a:rPr sz="3300" spc="145" dirty="0">
                <a:solidFill>
                  <a:srgbClr val="FFFFFF"/>
                </a:solidFill>
                <a:latin typeface="Calibri"/>
                <a:cs typeface="Calibri"/>
              </a:rPr>
              <a:t>  </a:t>
            </a:r>
            <a:r>
              <a:rPr sz="3300" spc="225" dirty="0">
                <a:solidFill>
                  <a:srgbClr val="FFFFFF"/>
                </a:solidFill>
                <a:latin typeface="Calibri"/>
                <a:cs typeface="Calibri"/>
              </a:rPr>
              <a:t>issue</a:t>
            </a:r>
            <a:r>
              <a:rPr sz="3300" spc="145" dirty="0">
                <a:solidFill>
                  <a:srgbClr val="FFFFFF"/>
                </a:solidFill>
                <a:latin typeface="Calibri"/>
                <a:cs typeface="Calibri"/>
              </a:rPr>
              <a:t>  </a:t>
            </a:r>
            <a:r>
              <a:rPr sz="3300" spc="140" dirty="0">
                <a:solidFill>
                  <a:srgbClr val="FFFFFF"/>
                </a:solidFill>
                <a:latin typeface="Calibri"/>
                <a:cs typeface="Calibri"/>
              </a:rPr>
              <a:t>tracking,</a:t>
            </a:r>
            <a:r>
              <a:rPr sz="3300" spc="150" dirty="0">
                <a:solidFill>
                  <a:srgbClr val="FFFFFF"/>
                </a:solidFill>
                <a:latin typeface="Calibri"/>
                <a:cs typeface="Calibri"/>
              </a:rPr>
              <a:t>  </a:t>
            </a:r>
            <a:r>
              <a:rPr sz="3300" spc="100" dirty="0">
                <a:solidFill>
                  <a:srgbClr val="FFFFFF"/>
                </a:solidFill>
                <a:latin typeface="Calibri"/>
                <a:cs typeface="Calibri"/>
              </a:rPr>
              <a:t>pull</a:t>
            </a:r>
            <a:r>
              <a:rPr sz="3300" spc="145" dirty="0">
                <a:solidFill>
                  <a:srgbClr val="FFFFFF"/>
                </a:solidFill>
                <a:latin typeface="Calibri"/>
                <a:cs typeface="Calibri"/>
              </a:rPr>
              <a:t>  </a:t>
            </a:r>
            <a:r>
              <a:rPr sz="3300" spc="180" dirty="0">
                <a:solidFill>
                  <a:srgbClr val="FFFFFF"/>
                </a:solidFill>
                <a:latin typeface="Calibri"/>
                <a:cs typeface="Calibri"/>
              </a:rPr>
              <a:t>requests,</a:t>
            </a:r>
            <a:r>
              <a:rPr sz="3300" spc="150" dirty="0">
                <a:solidFill>
                  <a:srgbClr val="FFFFFF"/>
                </a:solidFill>
                <a:latin typeface="Calibri"/>
                <a:cs typeface="Calibri"/>
              </a:rPr>
              <a:t>  </a:t>
            </a:r>
            <a:r>
              <a:rPr sz="3300" spc="229" dirty="0">
                <a:solidFill>
                  <a:srgbClr val="FFFFFF"/>
                </a:solidFill>
                <a:latin typeface="Calibri"/>
                <a:cs typeface="Calibri"/>
              </a:rPr>
              <a:t>and</a:t>
            </a:r>
            <a:r>
              <a:rPr sz="3300" spc="145" dirty="0">
                <a:solidFill>
                  <a:srgbClr val="FFFFFF"/>
                </a:solidFill>
                <a:latin typeface="Calibri"/>
                <a:cs typeface="Calibri"/>
              </a:rPr>
              <a:t>  </a:t>
            </a:r>
            <a:r>
              <a:rPr sz="3300" spc="200" dirty="0">
                <a:solidFill>
                  <a:srgbClr val="FFFFFF"/>
                </a:solidFill>
                <a:latin typeface="Calibri"/>
                <a:cs typeface="Calibri"/>
              </a:rPr>
              <a:t>discussions, </a:t>
            </a:r>
            <a:r>
              <a:rPr sz="3300" spc="190" dirty="0">
                <a:solidFill>
                  <a:srgbClr val="FFFFFF"/>
                </a:solidFill>
                <a:latin typeface="Calibri"/>
                <a:cs typeface="Calibri"/>
              </a:rPr>
              <a:t>making</a:t>
            </a:r>
            <a:r>
              <a:rPr sz="3300" spc="625" dirty="0">
                <a:solidFill>
                  <a:srgbClr val="FFFFFF"/>
                </a:solidFill>
                <a:latin typeface="Calibri"/>
                <a:cs typeface="Calibri"/>
              </a:rPr>
              <a:t> </a:t>
            </a:r>
            <a:r>
              <a:rPr sz="3300" spc="100" dirty="0">
                <a:solidFill>
                  <a:srgbClr val="FFFFFF"/>
                </a:solidFill>
                <a:latin typeface="Calibri"/>
                <a:cs typeface="Calibri"/>
              </a:rPr>
              <a:t>it</a:t>
            </a:r>
            <a:r>
              <a:rPr sz="3300" spc="625" dirty="0">
                <a:solidFill>
                  <a:srgbClr val="FFFFFF"/>
                </a:solidFill>
                <a:latin typeface="Calibri"/>
                <a:cs typeface="Calibri"/>
              </a:rPr>
              <a:t> </a:t>
            </a:r>
            <a:r>
              <a:rPr sz="3300" spc="220" dirty="0">
                <a:solidFill>
                  <a:srgbClr val="FFFFFF"/>
                </a:solidFill>
                <a:latin typeface="Calibri"/>
                <a:cs typeface="Calibri"/>
              </a:rPr>
              <a:t>a</a:t>
            </a:r>
            <a:r>
              <a:rPr sz="3300" spc="630" dirty="0">
                <a:solidFill>
                  <a:srgbClr val="FFFFFF"/>
                </a:solidFill>
                <a:latin typeface="Calibri"/>
                <a:cs typeface="Calibri"/>
              </a:rPr>
              <a:t> </a:t>
            </a:r>
            <a:r>
              <a:rPr sz="3300" spc="140" dirty="0">
                <a:solidFill>
                  <a:srgbClr val="FFFFFF"/>
                </a:solidFill>
                <a:latin typeface="Calibri"/>
                <a:cs typeface="Calibri"/>
              </a:rPr>
              <a:t>powerful</a:t>
            </a:r>
            <a:r>
              <a:rPr sz="3300" spc="630" dirty="0">
                <a:solidFill>
                  <a:srgbClr val="FFFFFF"/>
                </a:solidFill>
                <a:latin typeface="Calibri"/>
                <a:cs typeface="Calibri"/>
              </a:rPr>
              <a:t> </a:t>
            </a:r>
            <a:r>
              <a:rPr sz="3300" spc="145" dirty="0">
                <a:solidFill>
                  <a:srgbClr val="FFFFFF"/>
                </a:solidFill>
                <a:latin typeface="Calibri"/>
                <a:cs typeface="Calibri"/>
              </a:rPr>
              <a:t>tool</a:t>
            </a:r>
            <a:r>
              <a:rPr sz="3300" spc="630" dirty="0">
                <a:solidFill>
                  <a:srgbClr val="FFFFFF"/>
                </a:solidFill>
                <a:latin typeface="Calibri"/>
                <a:cs typeface="Calibri"/>
              </a:rPr>
              <a:t> </a:t>
            </a:r>
            <a:r>
              <a:rPr sz="3300" spc="114" dirty="0">
                <a:solidFill>
                  <a:srgbClr val="FFFFFF"/>
                </a:solidFill>
                <a:latin typeface="Calibri"/>
                <a:cs typeface="Calibri"/>
              </a:rPr>
              <a:t>for</a:t>
            </a:r>
            <a:r>
              <a:rPr sz="3300" spc="630" dirty="0">
                <a:solidFill>
                  <a:srgbClr val="FFFFFF"/>
                </a:solidFill>
                <a:latin typeface="Calibri"/>
                <a:cs typeface="Calibri"/>
              </a:rPr>
              <a:t> </a:t>
            </a:r>
            <a:r>
              <a:rPr sz="3300" spc="320" dirty="0">
                <a:solidFill>
                  <a:srgbClr val="FFFFFF"/>
                </a:solidFill>
                <a:latin typeface="Calibri"/>
                <a:cs typeface="Calibri"/>
              </a:rPr>
              <a:t>team-</a:t>
            </a:r>
            <a:r>
              <a:rPr sz="3300" spc="290" dirty="0">
                <a:solidFill>
                  <a:srgbClr val="FFFFFF"/>
                </a:solidFill>
                <a:latin typeface="Calibri"/>
                <a:cs typeface="Calibri"/>
              </a:rPr>
              <a:t>based</a:t>
            </a:r>
            <a:r>
              <a:rPr sz="3300" spc="625" dirty="0">
                <a:solidFill>
                  <a:srgbClr val="FFFFFF"/>
                </a:solidFill>
                <a:latin typeface="Calibri"/>
                <a:cs typeface="Calibri"/>
              </a:rPr>
              <a:t> </a:t>
            </a:r>
            <a:r>
              <a:rPr sz="3300" spc="170" dirty="0">
                <a:solidFill>
                  <a:srgbClr val="FFFFFF"/>
                </a:solidFill>
                <a:latin typeface="Calibri"/>
                <a:cs typeface="Calibri"/>
              </a:rPr>
              <a:t>software </a:t>
            </a:r>
            <a:r>
              <a:rPr sz="3300" spc="220" dirty="0">
                <a:solidFill>
                  <a:srgbClr val="FFFFFF"/>
                </a:solidFill>
                <a:latin typeface="Calibri"/>
                <a:cs typeface="Calibri"/>
              </a:rPr>
              <a:t>development</a:t>
            </a:r>
            <a:r>
              <a:rPr sz="3300" spc="150" dirty="0">
                <a:solidFill>
                  <a:srgbClr val="FFFFFF"/>
                </a:solidFill>
                <a:latin typeface="Calibri"/>
                <a:cs typeface="Calibri"/>
              </a:rPr>
              <a:t> </a:t>
            </a:r>
            <a:r>
              <a:rPr sz="3300" spc="229" dirty="0">
                <a:solidFill>
                  <a:srgbClr val="FFFFFF"/>
                </a:solidFill>
                <a:latin typeface="Calibri"/>
                <a:cs typeface="Calibri"/>
              </a:rPr>
              <a:t>and</a:t>
            </a:r>
            <a:r>
              <a:rPr sz="3300" spc="150" dirty="0">
                <a:solidFill>
                  <a:srgbClr val="FFFFFF"/>
                </a:solidFill>
                <a:latin typeface="Calibri"/>
                <a:cs typeface="Calibri"/>
              </a:rPr>
              <a:t> </a:t>
            </a:r>
            <a:r>
              <a:rPr sz="3300" spc="320" dirty="0">
                <a:solidFill>
                  <a:srgbClr val="FFFFFF"/>
                </a:solidFill>
                <a:latin typeface="Calibri"/>
                <a:cs typeface="Calibri"/>
              </a:rPr>
              <a:t>open-</a:t>
            </a:r>
            <a:r>
              <a:rPr sz="3300" spc="245" dirty="0">
                <a:solidFill>
                  <a:srgbClr val="FFFFFF"/>
                </a:solidFill>
                <a:latin typeface="Calibri"/>
                <a:cs typeface="Calibri"/>
              </a:rPr>
              <a:t>source</a:t>
            </a:r>
            <a:r>
              <a:rPr sz="3300" spc="155" dirty="0">
                <a:solidFill>
                  <a:srgbClr val="FFFFFF"/>
                </a:solidFill>
                <a:latin typeface="Calibri"/>
                <a:cs typeface="Calibri"/>
              </a:rPr>
              <a:t> </a:t>
            </a:r>
            <a:r>
              <a:rPr sz="3300" spc="170" dirty="0">
                <a:solidFill>
                  <a:srgbClr val="FFFFFF"/>
                </a:solidFill>
                <a:latin typeface="Calibri"/>
                <a:cs typeface="Calibri"/>
              </a:rPr>
              <a:t>projects.</a:t>
            </a:r>
            <a:endParaRPr sz="330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TotalTime>
  <Words>1995</Words>
  <Application>Microsoft Office PowerPoint</Application>
  <PresentationFormat>Custom</PresentationFormat>
  <Paragraphs>124</Paragraphs>
  <Slides>57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Microsoft Sans Serif</vt:lpstr>
      <vt:lpstr>Times New Roman</vt:lpstr>
      <vt:lpstr>Office Theme</vt:lpstr>
      <vt:lpstr>INTRODUCTION TO GIT &amp; GITHUB</vt:lpstr>
      <vt:lpstr>PowerPoint Presentation</vt:lpstr>
      <vt:lpstr> Overview</vt:lpstr>
      <vt:lpstr>What is Version Control System ? A version control system (VCS) is a software tool that tracks changes to files and code over time, allowing multiple users to collaborate on a project efficiently. It records modifications, provides a history of changes, facilitates branching and merging, and enables reverting to previous versions. This ensures a structured and organized approach to development, enhancing collaboration, and preserving a reliable project history.</vt:lpstr>
      <vt:lpstr>Types of Version Control System</vt:lpstr>
      <vt:lpstr>Distributed Version Control System:</vt:lpstr>
      <vt:lpstr>Git: Git is a version control system that is used for tracking changes in computer files  and  coordinating  work  on  those  files  among  multiple  people.  It  is  a distributed version control system, which means that it allows multiple users to work on the same files simultaneously and keeps track of changes made to the files by each user. Git is widely used in software development and has become a standard tool for collaborating on code.</vt:lpstr>
      <vt:lpstr>Characteristics of Git:</vt:lpstr>
      <vt:lpstr>GitHub:</vt:lpstr>
      <vt:lpstr>Difference</vt:lpstr>
      <vt:lpstr>Creating account on GitHub:</vt:lpstr>
      <vt:lpstr>2. On the GitHub homepage, you'll see a "Sign up" form. Enter your desired email address and password.</vt:lpstr>
      <vt:lpstr>PowerPoint Presentation</vt:lpstr>
      <vt:lpstr>Creating New Repository in GitHub:</vt:lpstr>
      <vt:lpstr>4. A new form will appear,  type  all the required details of the new repository in the form and  click on “Create Repository” Button. Then the new repository will be created on GitHub.</vt:lpstr>
      <vt:lpstr>5. Newly created Repository will appear like this :</vt:lpstr>
      <vt:lpstr>Setting Up Git:</vt:lpstr>
      <vt:lpstr>2. If you’re a windows user click download for windows, else click on mac build.</vt:lpstr>
      <vt:lpstr>3. Mac users should follow the given procedure:</vt:lpstr>
      <vt:lpstr>4. Click on click here to download.</vt:lpstr>
      <vt:lpstr>5. After the download is complete, open the downloaded file and the following setup dialog box will appear.</vt:lpstr>
      <vt:lpstr>6. Keep clicking “next” until the following dialog box appears. Now click ”install” and git would be installed. Clicking finish would launch Git Bash.</vt:lpstr>
      <vt:lpstr>7. This is how the git bash looks like.</vt:lpstr>
      <vt:lpstr>What is Git Bash and why are we using ?</vt:lpstr>
      <vt:lpstr>PowerPoint Presentation</vt:lpstr>
      <vt:lpstr>PowerPoint Presentation</vt:lpstr>
      <vt:lpstr>Basic Commands: Clone</vt:lpstr>
      <vt:lpstr>PowerPoint Presentation</vt:lpstr>
      <vt:lpstr>Git Status</vt:lpstr>
      <vt:lpstr>PowerPoint Presentation</vt:lpstr>
      <vt:lpstr>Status of a file/Repo: “Untracked”: New files that git doesn't yet track. “Modified”: Changed/Changes made in file. “Staged”: Files ready to be committed. “Unmodified”: Unchanged.</vt:lpstr>
      <vt:lpstr>How Git Tracks:</vt:lpstr>
      <vt:lpstr>PowerPoint Presentation</vt:lpstr>
      <vt:lpstr>Push:</vt:lpstr>
      <vt:lpstr>PowerPoint Presentation</vt:lpstr>
      <vt:lpstr>How it tracks and history:</vt:lpstr>
      <vt:lpstr>What we have done till now: Created a new repository on github Cloned it to VS Code Made changes in repo and then added and committed. Again pushed back that repo to github.</vt:lpstr>
      <vt:lpstr>Pull request:</vt:lpstr>
      <vt:lpstr>PowerPoint Presentation</vt:lpstr>
      <vt:lpstr>PowerPoint Presentation</vt:lpstr>
      <vt:lpstr>Resolving Merge conflicts:</vt:lpstr>
      <vt:lpstr>Fork:</vt:lpstr>
      <vt:lpstr>PowerPoint Presentation</vt:lpstr>
      <vt:lpstr>Deleting Repo:</vt:lpstr>
      <vt:lpstr>PowerPoint Presentation</vt:lpstr>
      <vt:lpstr>PowerPoint Presentation</vt:lpstr>
      <vt:lpstr>PowerPoint Presentation</vt:lpstr>
      <vt:lpstr>How to upload files/folders/projects on GitHub using GitBash?</vt:lpstr>
      <vt:lpstr>1.  Open the folder which ha your project files. Then shift+right click and a drop down menu would appear. Click on open with Git Bash.</vt:lpstr>
      <vt:lpstr>2. In the terminal enter the command git status. Since the the repository is not yet initialized, we use the git init command.</vt:lpstr>
      <vt:lpstr>3. Now you need to tell Git about your files by adding them to your repository. Do this with git add filename. If you want to add all your files, you can do git add .</vt:lpstr>
      <vt:lpstr>4. Now that you have added your files and made your changes, you need to commit your changes so Git can track them. Type git commit -m "adding files". -m lets you add the commit message in line.</vt:lpstr>
      <vt:lpstr>PowerPoint Presentation</vt:lpstr>
      <vt:lpstr>5. To push the changes to your Git repository hosted with GitHub. You do this by telling Git to add a remote location, and you do that with this command: git remote add origin https://github.com/yourusername/your-repo- name.git</vt:lpstr>
      <vt:lpstr>PowerPoint Presentation</vt:lpstr>
      <vt:lpstr>You can check the pushed files/folders by visiting the repositories on your GitHub account.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dc:title>
  <dc:creator>Kurnika bhawel</dc:creator>
  <cp:keywords>DAFus0SZqJQ,BAFmYLqbyHE</cp:keywords>
  <cp:lastModifiedBy>bhawelkurnika02@outlook.com</cp:lastModifiedBy>
  <cp:revision>2</cp:revision>
  <dcterms:created xsi:type="dcterms:W3CDTF">2024-03-31T09:33:25Z</dcterms:created>
  <dcterms:modified xsi:type="dcterms:W3CDTF">2024-03-31T18:39:15Z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2023-09-20T00:00:00Z</vt:filetime>
  </property>
  <property fmtid="{D5CDD505-2E9C-101B-9397-08002B2CF9AE}" pid="3" name="Creator">
    <vt:lpwstr>Canva</vt:lpwstr>
  </property>
  <property fmtid="{D5CDD505-2E9C-101B-9397-08002B2CF9AE}" pid="4" name="LastSaved">
    <vt:filetime>2024-03-31T00:00:00Z</vt:filetime>
  </property>
  <property fmtid="{D5CDD505-2E9C-101B-9397-08002B2CF9AE}" pid="5" name="Producer">
    <vt:lpwstr>Canva</vt:lpwstr>
  </property>
</Properties>
</file>